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37"/>
  </p:notesMasterIdLst>
  <p:sldIdLst>
    <p:sldId id="256" r:id="rId2"/>
    <p:sldId id="257" r:id="rId3"/>
    <p:sldId id="258" r:id="rId4"/>
    <p:sldId id="281" r:id="rId5"/>
    <p:sldId id="259" r:id="rId6"/>
    <p:sldId id="260" r:id="rId7"/>
    <p:sldId id="280" r:id="rId8"/>
    <p:sldId id="261" r:id="rId9"/>
    <p:sldId id="262" r:id="rId10"/>
    <p:sldId id="290" r:id="rId11"/>
    <p:sldId id="263" r:id="rId12"/>
    <p:sldId id="264" r:id="rId13"/>
    <p:sldId id="265" r:id="rId14"/>
    <p:sldId id="291" r:id="rId15"/>
    <p:sldId id="266" r:id="rId16"/>
    <p:sldId id="267" r:id="rId17"/>
    <p:sldId id="268" r:id="rId18"/>
    <p:sldId id="269" r:id="rId19"/>
    <p:sldId id="270" r:id="rId20"/>
    <p:sldId id="271" r:id="rId21"/>
    <p:sldId id="272" r:id="rId22"/>
    <p:sldId id="273" r:id="rId23"/>
    <p:sldId id="274" r:id="rId24"/>
    <p:sldId id="275" r:id="rId25"/>
    <p:sldId id="284" r:id="rId26"/>
    <p:sldId id="287" r:id="rId27"/>
    <p:sldId id="276" r:id="rId28"/>
    <p:sldId id="282" r:id="rId29"/>
    <p:sldId id="286" r:id="rId30"/>
    <p:sldId id="283" r:id="rId31"/>
    <p:sldId id="289" r:id="rId32"/>
    <p:sldId id="285" r:id="rId33"/>
    <p:sldId id="278" r:id="rId34"/>
    <p:sldId id="279" r:id="rId35"/>
    <p:sldId id="288" r:id="rId36"/>
  </p:sldIdLst>
  <p:sldSz cx="9144000" cy="6858000" type="screen4x3"/>
  <p:notesSz cx="7102475" cy="9388475"/>
  <p:embeddedFontLst>
    <p:embeddedFont>
      <p:font typeface="Roboto" panose="020F0502020204030204" pitchFamily="2"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6">
          <p15:clr>
            <a:srgbClr val="A4A3A4"/>
          </p15:clr>
        </p15:guide>
        <p15:guide id="2" pos="2237">
          <p15:clr>
            <a:srgbClr val="A4A3A4"/>
          </p15:clr>
        </p15:guide>
      </p15:notes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2" roundtripDataSignature="AMtx7mg5xvqe3B0Av5NATmo7AyeGLf+wp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26"/>
    <p:restoredTop sz="94622"/>
  </p:normalViewPr>
  <p:slideViewPr>
    <p:cSldViewPr snapToGrid="0">
      <p:cViewPr varScale="1">
        <p:scale>
          <a:sx n="108" d="100"/>
          <a:sy n="108" d="100"/>
        </p:scale>
        <p:origin x="1800" y="108"/>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956"/>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3084315" cy="462542"/>
          </a:xfrm>
          <a:prstGeom prst="rect">
            <a:avLst/>
          </a:prstGeom>
          <a:noFill/>
          <a:ln>
            <a:noFill/>
          </a:ln>
        </p:spPr>
        <p:txBody>
          <a:bodyPr spcFirstLastPara="1" wrap="square" lIns="93225" tIns="46600" rIns="93225" bIns="46600" anchor="t" anchorCtr="0">
            <a:noAutofit/>
          </a:bodyPr>
          <a:lstStyle>
            <a:lvl1pPr marR="0" lvl="0" algn="l" rtl="0">
              <a:lnSpc>
                <a:spcPct val="100000"/>
              </a:lnSpc>
              <a:spcBef>
                <a:spcPts val="0"/>
              </a:spcBef>
              <a:spcAft>
                <a:spcPts val="0"/>
              </a:spcAft>
              <a:buClr>
                <a:srgbClr val="000000"/>
              </a:buClr>
              <a:buSzPts val="1400"/>
              <a:buFont typeface="Arial"/>
              <a:buNone/>
              <a:defRPr sz="13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4008296" y="0"/>
            <a:ext cx="3084315" cy="462542"/>
          </a:xfrm>
          <a:prstGeom prst="rect">
            <a:avLst/>
          </a:prstGeom>
          <a:noFill/>
          <a:ln>
            <a:noFill/>
          </a:ln>
        </p:spPr>
        <p:txBody>
          <a:bodyPr spcFirstLastPara="1" wrap="square" lIns="93225" tIns="46600" rIns="93225" bIns="46600" anchor="t" anchorCtr="0">
            <a:noAutofit/>
          </a:bodyPr>
          <a:lstStyle>
            <a:lvl1pPr marR="0" lvl="0" algn="r" rtl="0">
              <a:lnSpc>
                <a:spcPct val="100000"/>
              </a:lnSpc>
              <a:spcBef>
                <a:spcPts val="0"/>
              </a:spcBef>
              <a:spcAft>
                <a:spcPts val="0"/>
              </a:spcAft>
              <a:buClr>
                <a:srgbClr val="000000"/>
              </a:buClr>
              <a:buSzPts val="1400"/>
              <a:buFont typeface="Arial"/>
              <a:buNone/>
              <a:defRPr sz="13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925624" y="4476571"/>
            <a:ext cx="5241364" cy="4244500"/>
          </a:xfrm>
          <a:prstGeom prst="rect">
            <a:avLst/>
          </a:prstGeom>
          <a:noFill/>
          <a:ln>
            <a:noFill/>
          </a:ln>
        </p:spPr>
        <p:txBody>
          <a:bodyPr spcFirstLastPara="1" wrap="square" lIns="93225" tIns="46600" rIns="93225" bIns="46600" anchor="t" anchorCtr="0">
            <a:noAutofit/>
          </a:bodyPr>
          <a:lstStyle>
            <a:lvl1pPr marL="457200" marR="0" lvl="0"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New Roman"/>
                <a:ea typeface="Times New Roman"/>
                <a:cs typeface="Times New Roman"/>
                <a:sym typeface="Times New Roman"/>
              </a:defRPr>
            </a:lvl1pPr>
            <a:lvl2pPr marL="914400" marR="0" lvl="1"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New Roman"/>
                <a:ea typeface="Times New Roman"/>
                <a:cs typeface="Times New Roman"/>
                <a:sym typeface="Times New Roman"/>
              </a:defRPr>
            </a:lvl2pPr>
            <a:lvl3pPr marL="1371600" marR="0" lvl="2"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New Roman"/>
                <a:ea typeface="Times New Roman"/>
                <a:cs typeface="Times New Roman"/>
                <a:sym typeface="Times New Roman"/>
              </a:defRPr>
            </a:lvl3pPr>
            <a:lvl4pPr marL="1828800" marR="0" lvl="3"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New Roman"/>
                <a:ea typeface="Times New Roman"/>
                <a:cs typeface="Times New Roman"/>
                <a:sym typeface="Times New Roman"/>
              </a:defRPr>
            </a:lvl4pPr>
            <a:lvl5pPr marL="2286000" marR="0" lvl="4"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New Roman"/>
                <a:ea typeface="Times New Roman"/>
                <a:cs typeface="Times New Roman"/>
                <a:sym typeface="Times New Roman"/>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8953142"/>
            <a:ext cx="3084315" cy="462542"/>
          </a:xfrm>
          <a:prstGeom prst="rect">
            <a:avLst/>
          </a:prstGeom>
          <a:noFill/>
          <a:ln>
            <a:noFill/>
          </a:ln>
        </p:spPr>
        <p:txBody>
          <a:bodyPr spcFirstLastPara="1" wrap="square" lIns="93225" tIns="46600" rIns="93225" bIns="46600" anchor="b" anchorCtr="0">
            <a:noAutofit/>
          </a:bodyPr>
          <a:lstStyle>
            <a:lvl1pPr marR="0" lvl="0" algn="l" rtl="0">
              <a:lnSpc>
                <a:spcPct val="100000"/>
              </a:lnSpc>
              <a:spcBef>
                <a:spcPts val="0"/>
              </a:spcBef>
              <a:spcAft>
                <a:spcPts val="0"/>
              </a:spcAft>
              <a:buClr>
                <a:srgbClr val="000000"/>
              </a:buClr>
              <a:buSzPts val="1400"/>
              <a:buFont typeface="Arial"/>
              <a:buNone/>
              <a:defRPr sz="13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4008296" y="8953142"/>
            <a:ext cx="3084315" cy="462542"/>
          </a:xfrm>
          <a:prstGeom prst="rect">
            <a:avLst/>
          </a:prstGeom>
          <a:noFill/>
          <a:ln>
            <a:noFill/>
          </a:ln>
        </p:spPr>
        <p:txBody>
          <a:bodyPr spcFirstLastPara="1" wrap="square" lIns="93225" tIns="46600" rIns="93225" bIns="46600" anchor="b" anchorCtr="0">
            <a:noAutofit/>
          </a:bodyPr>
          <a:lstStyle/>
          <a:p>
            <a:pPr marL="0" marR="0" lvl="0" indent="0" algn="r" rtl="0">
              <a:lnSpc>
                <a:spcPct val="100000"/>
              </a:lnSpc>
              <a:spcBef>
                <a:spcPts val="0"/>
              </a:spcBef>
              <a:spcAft>
                <a:spcPts val="0"/>
              </a:spcAft>
              <a:buNone/>
            </a:pPr>
            <a:fld id="{00000000-1234-1234-1234-123412341234}" type="slidenum">
              <a:rPr lang="en-US" sz="1300" b="1" i="0" u="none" strike="noStrike" cap="none">
                <a:solidFill>
                  <a:schemeClr val="dk1"/>
                </a:solidFill>
                <a:latin typeface="Arial"/>
                <a:ea typeface="Arial"/>
                <a:cs typeface="Arial"/>
                <a:sym typeface="Arial"/>
              </a:rPr>
              <a:t>‹#›</a:t>
            </a:fld>
            <a:endParaRPr sz="1300" b="1"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1: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8" name="Google Shape;58;p1:notes"/>
          <p:cNvSpPr txBox="1">
            <a:spLocks noGrp="1"/>
          </p:cNvSpPr>
          <p:nvPr>
            <p:ph type="body" idx="1"/>
          </p:nvPr>
        </p:nvSpPr>
        <p:spPr>
          <a:xfrm>
            <a:off x="925624" y="4476571"/>
            <a:ext cx="5241364" cy="4244500"/>
          </a:xfrm>
          <a:prstGeom prst="rect">
            <a:avLst/>
          </a:prstGeom>
          <a:noFill/>
          <a:ln>
            <a:noFill/>
          </a:ln>
        </p:spPr>
        <p:txBody>
          <a:bodyPr spcFirstLastPara="1" wrap="square" lIns="93225" tIns="46600" rIns="93225" bIns="46600" anchor="t" anchorCtr="0">
            <a:normAutofit/>
          </a:bodyPr>
          <a:lstStyle/>
          <a:p>
            <a:pPr marL="0" lvl="0" indent="0" algn="l" rtl="0">
              <a:lnSpc>
                <a:spcPct val="100000"/>
              </a:lnSpc>
              <a:spcBef>
                <a:spcPts val="0"/>
              </a:spcBef>
              <a:spcAft>
                <a:spcPts val="0"/>
              </a:spcAft>
              <a:buSzPts val="1400"/>
              <a:buNone/>
            </a:pPr>
            <a:endParaRPr/>
          </a:p>
        </p:txBody>
      </p:sp>
      <p:sp>
        <p:nvSpPr>
          <p:cNvPr id="59" name="Google Shape;59;p1:notes"/>
          <p:cNvSpPr txBox="1">
            <a:spLocks noGrp="1"/>
          </p:cNvSpPr>
          <p:nvPr>
            <p:ph type="sldNum" idx="12"/>
          </p:nvPr>
        </p:nvSpPr>
        <p:spPr>
          <a:xfrm>
            <a:off x="4008296" y="8953142"/>
            <a:ext cx="3084315" cy="462542"/>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a:extLst>
            <a:ext uri="{FF2B5EF4-FFF2-40B4-BE49-F238E27FC236}">
              <a16:creationId xmlns:a16="http://schemas.microsoft.com/office/drawing/2014/main" id="{16C74327-1F21-3794-DDFF-397AAB0C0245}"/>
            </a:ext>
          </a:extLst>
        </p:cNvPr>
        <p:cNvGrpSpPr/>
        <p:nvPr/>
      </p:nvGrpSpPr>
      <p:grpSpPr>
        <a:xfrm>
          <a:off x="0" y="0"/>
          <a:ext cx="0" cy="0"/>
          <a:chOff x="0" y="0"/>
          <a:chExt cx="0" cy="0"/>
        </a:xfrm>
      </p:grpSpPr>
      <p:sp>
        <p:nvSpPr>
          <p:cNvPr id="128" name="Google Shape;128;p15:notes">
            <a:extLst>
              <a:ext uri="{FF2B5EF4-FFF2-40B4-BE49-F238E27FC236}">
                <a16:creationId xmlns:a16="http://schemas.microsoft.com/office/drawing/2014/main" id="{F8232609-99C6-01E0-54EB-F956923CD843}"/>
              </a:ext>
            </a:extLst>
          </p:cNvPr>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9" name="Google Shape;129;p15:notes">
            <a:extLst>
              <a:ext uri="{FF2B5EF4-FFF2-40B4-BE49-F238E27FC236}">
                <a16:creationId xmlns:a16="http://schemas.microsoft.com/office/drawing/2014/main" id="{652A91E8-25D4-FCDD-181D-664009FF7AF3}"/>
              </a:ext>
            </a:extLst>
          </p:cNvPr>
          <p:cNvSpPr txBox="1">
            <a:spLocks noGrp="1"/>
          </p:cNvSpPr>
          <p:nvPr>
            <p:ph type="sldNum" idx="12"/>
          </p:nvPr>
        </p:nvSpPr>
        <p:spPr>
          <a:xfrm>
            <a:off x="4008296" y="8953142"/>
            <a:ext cx="3084315" cy="462542"/>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10</a:t>
            </a:fld>
            <a:endParaRPr/>
          </a:p>
        </p:txBody>
      </p:sp>
      <p:sp>
        <p:nvSpPr>
          <p:cNvPr id="130" name="Google Shape;130;p15:notes">
            <a:extLst>
              <a:ext uri="{FF2B5EF4-FFF2-40B4-BE49-F238E27FC236}">
                <a16:creationId xmlns:a16="http://schemas.microsoft.com/office/drawing/2014/main" id="{2A396AB0-F531-66EF-AEBA-411B07216D1E}"/>
              </a:ext>
            </a:extLst>
          </p:cNvPr>
          <p:cNvSpPr txBox="1">
            <a:spLocks noGrp="1"/>
          </p:cNvSpPr>
          <p:nvPr>
            <p:ph type="body" idx="1"/>
          </p:nvPr>
        </p:nvSpPr>
        <p:spPr>
          <a:xfrm>
            <a:off x="925624" y="4476571"/>
            <a:ext cx="5241364" cy="4244500"/>
          </a:xfrm>
          <a:prstGeom prst="rect">
            <a:avLst/>
          </a:prstGeom>
          <a:noFill/>
          <a:ln>
            <a:noFill/>
          </a:ln>
        </p:spPr>
        <p:txBody>
          <a:bodyPr spcFirstLastPara="1" wrap="square" lIns="93225" tIns="46600" rIns="93225" bIns="46600" anchor="t" anchorCtr="0">
            <a:noAutofit/>
          </a:bodyPr>
          <a:lstStyle/>
          <a:p>
            <a:pPr marL="0" lvl="0" indent="0" algn="l" rtl="0">
              <a:lnSpc>
                <a:spcPct val="100000"/>
              </a:lnSpc>
              <a:spcBef>
                <a:spcPts val="0"/>
              </a:spcBef>
              <a:spcAft>
                <a:spcPts val="0"/>
              </a:spcAft>
              <a:buSzPts val="1400"/>
              <a:buNone/>
            </a:pPr>
            <a:r>
              <a:rPr lang="en-US" sz="2000" b="1" dirty="0"/>
              <a:t>People often ask how the Air Race Classic is structured.</a:t>
            </a:r>
            <a:endParaRPr dirty="0"/>
          </a:p>
          <a:p>
            <a:pPr marL="0" lvl="0" indent="0" algn="l" rtl="0">
              <a:lnSpc>
                <a:spcPct val="100000"/>
              </a:lnSpc>
              <a:spcBef>
                <a:spcPts val="0"/>
              </a:spcBef>
              <a:spcAft>
                <a:spcPts val="0"/>
              </a:spcAft>
              <a:buSzPts val="1400"/>
              <a:buNone/>
            </a:pPr>
            <a:r>
              <a:rPr lang="en-US" sz="2000" b="1" dirty="0"/>
              <a:t>Well, there’s primarily THREE types of Air Races held</a:t>
            </a:r>
            <a:endParaRPr dirty="0"/>
          </a:p>
          <a:p>
            <a:pPr marL="0" lvl="0" indent="0" algn="l" rtl="0">
              <a:lnSpc>
                <a:spcPct val="100000"/>
              </a:lnSpc>
              <a:spcBef>
                <a:spcPts val="0"/>
              </a:spcBef>
              <a:spcAft>
                <a:spcPts val="0"/>
              </a:spcAft>
              <a:buSzPts val="1400"/>
              <a:buNone/>
            </a:pPr>
            <a:r>
              <a:rPr lang="en-US" sz="2000" b="1" dirty="0"/>
              <a:t>The first is Pylon or closed course like Reno – the Fly fast and turn left races that are flat out speed races</a:t>
            </a:r>
            <a:endParaRPr dirty="0"/>
          </a:p>
          <a:p>
            <a:pPr marL="0" lvl="0" indent="0" algn="l" rtl="0">
              <a:lnSpc>
                <a:spcPct val="100000"/>
              </a:lnSpc>
              <a:spcBef>
                <a:spcPts val="0"/>
              </a:spcBef>
              <a:spcAft>
                <a:spcPts val="0"/>
              </a:spcAft>
              <a:buSzPts val="1400"/>
              <a:buNone/>
            </a:pPr>
            <a:r>
              <a:rPr lang="en-US" sz="2000" b="1" dirty="0"/>
              <a:t>There are also Rally or Derby type races that focus on proficiency or specific skills or solving puzzles. We also host the annual one day ARC Air Derby in the fall.</a:t>
            </a:r>
            <a:endParaRPr dirty="0"/>
          </a:p>
          <a:p>
            <a:pPr marL="0" lvl="0" indent="0" algn="l" rtl="0">
              <a:lnSpc>
                <a:spcPct val="100000"/>
              </a:lnSpc>
              <a:spcBef>
                <a:spcPts val="0"/>
              </a:spcBef>
              <a:spcAft>
                <a:spcPts val="0"/>
              </a:spcAft>
              <a:buSzPts val="1400"/>
              <a:buNone/>
            </a:pPr>
            <a:endParaRPr sz="2000" b="1" dirty="0"/>
          </a:p>
        </p:txBody>
      </p:sp>
    </p:spTree>
    <p:extLst>
      <p:ext uri="{BB962C8B-B14F-4D97-AF65-F5344CB8AC3E}">
        <p14:creationId xmlns:p14="http://schemas.microsoft.com/office/powerpoint/2010/main" val="10486793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16: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4" name="Google Shape;144;p16:notes"/>
          <p:cNvSpPr txBox="1">
            <a:spLocks noGrp="1"/>
          </p:cNvSpPr>
          <p:nvPr>
            <p:ph type="sldNum" idx="12"/>
          </p:nvPr>
        </p:nvSpPr>
        <p:spPr>
          <a:xfrm>
            <a:off x="4008296" y="8953142"/>
            <a:ext cx="3084315" cy="462542"/>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11</a:t>
            </a:fld>
            <a:endParaRPr/>
          </a:p>
        </p:txBody>
      </p:sp>
      <p:sp>
        <p:nvSpPr>
          <p:cNvPr id="145" name="Google Shape;145;p16:notes"/>
          <p:cNvSpPr txBox="1">
            <a:spLocks noGrp="1"/>
          </p:cNvSpPr>
          <p:nvPr>
            <p:ph type="body" idx="1"/>
          </p:nvPr>
        </p:nvSpPr>
        <p:spPr>
          <a:xfrm>
            <a:off x="925624" y="4476571"/>
            <a:ext cx="5241364" cy="4244500"/>
          </a:xfrm>
          <a:prstGeom prst="rect">
            <a:avLst/>
          </a:prstGeom>
          <a:noFill/>
          <a:ln>
            <a:noFill/>
          </a:ln>
        </p:spPr>
        <p:txBody>
          <a:bodyPr spcFirstLastPara="1" wrap="square" lIns="93225" tIns="46600" rIns="93225" bIns="46600" anchor="t" anchorCtr="0">
            <a:noAutofit/>
          </a:bodyPr>
          <a:lstStyle/>
          <a:p>
            <a:pPr marL="0" lvl="0" indent="0" algn="l" rtl="0">
              <a:lnSpc>
                <a:spcPct val="100000"/>
              </a:lnSpc>
              <a:spcBef>
                <a:spcPts val="0"/>
              </a:spcBef>
              <a:spcAft>
                <a:spcPts val="0"/>
              </a:spcAft>
              <a:buSzPts val="1400"/>
              <a:buNone/>
            </a:pPr>
            <a:r>
              <a:rPr lang="en-US" sz="2000" b="1" dirty="0"/>
              <a:t>And, the third type is a Handicapped race that is limited to specific aircraft that are approved to participate.</a:t>
            </a:r>
            <a:endParaRPr dirty="0"/>
          </a:p>
          <a:p>
            <a:pPr marL="0" lvl="0" indent="0" algn="l" rtl="0">
              <a:lnSpc>
                <a:spcPct val="100000"/>
              </a:lnSpc>
              <a:spcBef>
                <a:spcPts val="0"/>
              </a:spcBef>
              <a:spcAft>
                <a:spcPts val="0"/>
              </a:spcAft>
              <a:buSzPts val="1400"/>
              <a:buNone/>
            </a:pPr>
            <a:r>
              <a:rPr lang="en-US" sz="2000" b="1" dirty="0"/>
              <a:t>The racers use various strategies like what altitude has the best winds to beat their assigned handicap speed over the posted course.</a:t>
            </a:r>
            <a:endParaRPr dirty="0"/>
          </a:p>
          <a:p>
            <a:pPr marL="0" lvl="0" indent="0" algn="l" rtl="0">
              <a:lnSpc>
                <a:spcPct val="100000"/>
              </a:lnSpc>
              <a:spcBef>
                <a:spcPts val="0"/>
              </a:spcBef>
              <a:spcAft>
                <a:spcPts val="0"/>
              </a:spcAft>
              <a:buSzPts val="1400"/>
              <a:buNone/>
            </a:pPr>
            <a:r>
              <a:rPr lang="en-US" sz="2000" b="1" dirty="0"/>
              <a:t>We will talk more about handicap and strategy in a bit</a:t>
            </a:r>
            <a:endParaRPr sz="2000" b="1"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24: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57" name="Google Shape;157;p24:notes"/>
          <p:cNvSpPr txBox="1">
            <a:spLocks noGrp="1"/>
          </p:cNvSpPr>
          <p:nvPr>
            <p:ph type="sldNum" idx="12"/>
          </p:nvPr>
        </p:nvSpPr>
        <p:spPr>
          <a:xfrm>
            <a:off x="4008296" y="8953142"/>
            <a:ext cx="3084315" cy="462542"/>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12</a:t>
            </a:fld>
            <a:endParaRPr/>
          </a:p>
        </p:txBody>
      </p:sp>
      <p:sp>
        <p:nvSpPr>
          <p:cNvPr id="158" name="Google Shape;158;p24:notes"/>
          <p:cNvSpPr txBox="1">
            <a:spLocks noGrp="1"/>
          </p:cNvSpPr>
          <p:nvPr>
            <p:ph type="body" idx="1"/>
          </p:nvPr>
        </p:nvSpPr>
        <p:spPr>
          <a:xfrm>
            <a:off x="925624" y="4476571"/>
            <a:ext cx="5241364" cy="4244500"/>
          </a:xfrm>
          <a:prstGeom prst="rect">
            <a:avLst/>
          </a:prstGeom>
          <a:noFill/>
          <a:ln>
            <a:noFill/>
          </a:ln>
        </p:spPr>
        <p:txBody>
          <a:bodyPr spcFirstLastPara="1" wrap="square" lIns="93225" tIns="46600" rIns="93225" bIns="46600" anchor="t" anchorCtr="0">
            <a:noAutofit/>
          </a:bodyPr>
          <a:lstStyle/>
          <a:p>
            <a:pPr marL="0" lvl="0" indent="0" algn="l" rtl="0">
              <a:lnSpc>
                <a:spcPct val="100000"/>
              </a:lnSpc>
              <a:spcBef>
                <a:spcPts val="0"/>
              </a:spcBef>
              <a:spcAft>
                <a:spcPts val="0"/>
              </a:spcAft>
              <a:buSzPts val="1400"/>
              <a:buNone/>
            </a:pPr>
            <a:r>
              <a:rPr lang="en-US" sz="2000" b="1"/>
              <a:t>Emmy</a:t>
            </a:r>
            <a:endParaRPr sz="2000" b="1"/>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1c91777071f_1_0: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73" name="Google Shape;173;g1c91777071f_1_0:notes"/>
          <p:cNvSpPr txBox="1">
            <a:spLocks noGrp="1"/>
          </p:cNvSpPr>
          <p:nvPr>
            <p:ph type="body" idx="1"/>
          </p:nvPr>
        </p:nvSpPr>
        <p:spPr>
          <a:xfrm>
            <a:off x="925624" y="4476571"/>
            <a:ext cx="5241221" cy="4244527"/>
          </a:xfrm>
          <a:prstGeom prst="rect">
            <a:avLst/>
          </a:prstGeom>
          <a:noFill/>
          <a:ln>
            <a:noFill/>
          </a:ln>
        </p:spPr>
        <p:txBody>
          <a:bodyPr spcFirstLastPara="1" wrap="square" lIns="93225" tIns="46600" rIns="93225" bIns="46600" anchor="t" anchorCtr="0">
            <a:noAutofit/>
          </a:bodyPr>
          <a:lstStyle/>
          <a:p>
            <a:pPr marL="0" marR="0" lvl="0" indent="0" algn="l" rtl="0">
              <a:lnSpc>
                <a:spcPct val="100000"/>
              </a:lnSpc>
              <a:spcBef>
                <a:spcPts val="351"/>
              </a:spcBef>
              <a:spcAft>
                <a:spcPts val="0"/>
              </a:spcAft>
              <a:buClr>
                <a:srgbClr val="000000"/>
              </a:buClr>
              <a:buSzPts val="1400"/>
              <a:buFont typeface="Arial"/>
              <a:buNone/>
            </a:pPr>
            <a:r>
              <a:rPr lang="en-US" b="1"/>
              <a:t>Emmy</a:t>
            </a:r>
            <a:endParaRPr/>
          </a:p>
        </p:txBody>
      </p:sp>
      <p:sp>
        <p:nvSpPr>
          <p:cNvPr id="174" name="Google Shape;174;g1c91777071f_1_0:notes"/>
          <p:cNvSpPr txBox="1">
            <a:spLocks noGrp="1"/>
          </p:cNvSpPr>
          <p:nvPr>
            <p:ph type="sldNum" idx="12"/>
          </p:nvPr>
        </p:nvSpPr>
        <p:spPr>
          <a:xfrm>
            <a:off x="4008295" y="8953142"/>
            <a:ext cx="3084322" cy="462618"/>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a:extLst>
            <a:ext uri="{FF2B5EF4-FFF2-40B4-BE49-F238E27FC236}">
              <a16:creationId xmlns:a16="http://schemas.microsoft.com/office/drawing/2014/main" id="{439D19EE-6EAE-3D36-D54E-9085068529EC}"/>
            </a:ext>
          </a:extLst>
        </p:cNvPr>
        <p:cNvGrpSpPr/>
        <p:nvPr/>
      </p:nvGrpSpPr>
      <p:grpSpPr>
        <a:xfrm>
          <a:off x="0" y="0"/>
          <a:ext cx="0" cy="0"/>
          <a:chOff x="0" y="0"/>
          <a:chExt cx="0" cy="0"/>
        </a:xfrm>
      </p:grpSpPr>
      <p:sp>
        <p:nvSpPr>
          <p:cNvPr id="172" name="Google Shape;172;g1c91777071f_1_0:notes">
            <a:extLst>
              <a:ext uri="{FF2B5EF4-FFF2-40B4-BE49-F238E27FC236}">
                <a16:creationId xmlns:a16="http://schemas.microsoft.com/office/drawing/2014/main" id="{C723896C-AFB3-0FA8-621D-9F6973AFD4A6}"/>
              </a:ext>
            </a:extLst>
          </p:cNvPr>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73" name="Google Shape;173;g1c91777071f_1_0:notes">
            <a:extLst>
              <a:ext uri="{FF2B5EF4-FFF2-40B4-BE49-F238E27FC236}">
                <a16:creationId xmlns:a16="http://schemas.microsoft.com/office/drawing/2014/main" id="{E7E3B07B-2E37-70CD-6E51-89A77A3CE257}"/>
              </a:ext>
            </a:extLst>
          </p:cNvPr>
          <p:cNvSpPr txBox="1">
            <a:spLocks noGrp="1"/>
          </p:cNvSpPr>
          <p:nvPr>
            <p:ph type="body" idx="1"/>
          </p:nvPr>
        </p:nvSpPr>
        <p:spPr>
          <a:xfrm>
            <a:off x="925624" y="4476571"/>
            <a:ext cx="5241221" cy="4244527"/>
          </a:xfrm>
          <a:prstGeom prst="rect">
            <a:avLst/>
          </a:prstGeom>
          <a:noFill/>
          <a:ln>
            <a:noFill/>
          </a:ln>
        </p:spPr>
        <p:txBody>
          <a:bodyPr spcFirstLastPara="1" wrap="square" lIns="93225" tIns="46600" rIns="93225" bIns="46600" anchor="t" anchorCtr="0">
            <a:noAutofit/>
          </a:bodyPr>
          <a:lstStyle/>
          <a:p>
            <a:pPr marL="0" marR="0" lvl="0" indent="0" algn="l" rtl="0">
              <a:lnSpc>
                <a:spcPct val="100000"/>
              </a:lnSpc>
              <a:spcBef>
                <a:spcPts val="351"/>
              </a:spcBef>
              <a:spcAft>
                <a:spcPts val="0"/>
              </a:spcAft>
              <a:buClr>
                <a:srgbClr val="000000"/>
              </a:buClr>
              <a:buSzPts val="1400"/>
              <a:buFont typeface="Arial"/>
              <a:buNone/>
            </a:pPr>
            <a:r>
              <a:rPr lang="en-US" b="1"/>
              <a:t>Emmy</a:t>
            </a:r>
            <a:endParaRPr/>
          </a:p>
        </p:txBody>
      </p:sp>
      <p:sp>
        <p:nvSpPr>
          <p:cNvPr id="174" name="Google Shape;174;g1c91777071f_1_0:notes">
            <a:extLst>
              <a:ext uri="{FF2B5EF4-FFF2-40B4-BE49-F238E27FC236}">
                <a16:creationId xmlns:a16="http://schemas.microsoft.com/office/drawing/2014/main" id="{0F54A2A4-0063-241E-E7E9-7E929477CAEC}"/>
              </a:ext>
            </a:extLst>
          </p:cNvPr>
          <p:cNvSpPr txBox="1">
            <a:spLocks noGrp="1"/>
          </p:cNvSpPr>
          <p:nvPr>
            <p:ph type="sldNum" idx="12"/>
          </p:nvPr>
        </p:nvSpPr>
        <p:spPr>
          <a:xfrm>
            <a:off x="4008295" y="8953142"/>
            <a:ext cx="3084322" cy="462618"/>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42745018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1c91777071f_1_11: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83" name="Google Shape;183;g1c91777071f_1_11:notes"/>
          <p:cNvSpPr txBox="1">
            <a:spLocks noGrp="1"/>
          </p:cNvSpPr>
          <p:nvPr>
            <p:ph type="body" idx="1"/>
          </p:nvPr>
        </p:nvSpPr>
        <p:spPr>
          <a:xfrm>
            <a:off x="925624" y="4476571"/>
            <a:ext cx="5241221" cy="4244527"/>
          </a:xfrm>
          <a:prstGeom prst="rect">
            <a:avLst/>
          </a:prstGeom>
          <a:noFill/>
          <a:ln>
            <a:noFill/>
          </a:ln>
        </p:spPr>
        <p:txBody>
          <a:bodyPr spcFirstLastPara="1" wrap="square" lIns="93225" tIns="46600" rIns="93225" bIns="46600" anchor="t" anchorCtr="0">
            <a:noAutofit/>
          </a:bodyPr>
          <a:lstStyle/>
          <a:p>
            <a:pPr marL="0" marR="0" lvl="0" indent="0" algn="l" rtl="0">
              <a:lnSpc>
                <a:spcPct val="100000"/>
              </a:lnSpc>
              <a:spcBef>
                <a:spcPts val="351"/>
              </a:spcBef>
              <a:spcAft>
                <a:spcPts val="0"/>
              </a:spcAft>
              <a:buClr>
                <a:srgbClr val="000000"/>
              </a:buClr>
              <a:buSzPts val="1400"/>
              <a:buFont typeface="Arial"/>
              <a:buNone/>
            </a:pPr>
            <a:r>
              <a:rPr lang="en-US" b="1"/>
              <a:t>Lara</a:t>
            </a:r>
            <a:endParaRPr b="1"/>
          </a:p>
        </p:txBody>
      </p:sp>
      <p:sp>
        <p:nvSpPr>
          <p:cNvPr id="184" name="Google Shape;184;g1c91777071f_1_11:notes"/>
          <p:cNvSpPr txBox="1">
            <a:spLocks noGrp="1"/>
          </p:cNvSpPr>
          <p:nvPr>
            <p:ph type="sldNum" idx="12"/>
          </p:nvPr>
        </p:nvSpPr>
        <p:spPr>
          <a:xfrm>
            <a:off x="4008295" y="8953142"/>
            <a:ext cx="3084322" cy="462618"/>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1c91777071f_1_18: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94" name="Google Shape;194;g1c91777071f_1_18:notes"/>
          <p:cNvSpPr txBox="1">
            <a:spLocks noGrp="1"/>
          </p:cNvSpPr>
          <p:nvPr>
            <p:ph type="body" idx="1"/>
          </p:nvPr>
        </p:nvSpPr>
        <p:spPr>
          <a:xfrm>
            <a:off x="925624" y="4476571"/>
            <a:ext cx="5241221" cy="4244527"/>
          </a:xfrm>
          <a:prstGeom prst="rect">
            <a:avLst/>
          </a:prstGeom>
          <a:noFill/>
          <a:ln>
            <a:noFill/>
          </a:ln>
        </p:spPr>
        <p:txBody>
          <a:bodyPr spcFirstLastPara="1" wrap="square" lIns="93225" tIns="46600" rIns="93225" bIns="46600" anchor="t" anchorCtr="0">
            <a:noAutofit/>
          </a:bodyPr>
          <a:lstStyle/>
          <a:p>
            <a:pPr marL="0" marR="0" lvl="0" indent="0" algn="l" rtl="0">
              <a:lnSpc>
                <a:spcPct val="100000"/>
              </a:lnSpc>
              <a:spcBef>
                <a:spcPts val="351"/>
              </a:spcBef>
              <a:spcAft>
                <a:spcPts val="0"/>
              </a:spcAft>
              <a:buClr>
                <a:srgbClr val="000000"/>
              </a:buClr>
              <a:buSzPts val="1400"/>
              <a:buFont typeface="Arial"/>
              <a:buNone/>
            </a:pPr>
            <a:r>
              <a:rPr lang="en-US" b="1"/>
              <a:t>Lara</a:t>
            </a:r>
            <a:endParaRPr/>
          </a:p>
          <a:p>
            <a:pPr marL="0" lvl="0" indent="0" algn="l" rtl="0">
              <a:lnSpc>
                <a:spcPct val="100000"/>
              </a:lnSpc>
              <a:spcBef>
                <a:spcPts val="351"/>
              </a:spcBef>
              <a:spcAft>
                <a:spcPts val="0"/>
              </a:spcAft>
              <a:buSzPts val="1400"/>
              <a:buNone/>
            </a:pPr>
            <a:endParaRPr/>
          </a:p>
        </p:txBody>
      </p:sp>
      <p:sp>
        <p:nvSpPr>
          <p:cNvPr id="195" name="Google Shape;195;g1c91777071f_1_18:notes"/>
          <p:cNvSpPr txBox="1">
            <a:spLocks noGrp="1"/>
          </p:cNvSpPr>
          <p:nvPr>
            <p:ph type="sldNum" idx="12"/>
          </p:nvPr>
        </p:nvSpPr>
        <p:spPr>
          <a:xfrm>
            <a:off x="4008295" y="8953142"/>
            <a:ext cx="3084322" cy="462618"/>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25: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05" name="Google Shape;205;p25:notes"/>
          <p:cNvSpPr txBox="1">
            <a:spLocks noGrp="1"/>
          </p:cNvSpPr>
          <p:nvPr>
            <p:ph type="sldNum" idx="12"/>
          </p:nvPr>
        </p:nvSpPr>
        <p:spPr>
          <a:xfrm>
            <a:off x="4008296" y="8953142"/>
            <a:ext cx="3084315" cy="462542"/>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17</a:t>
            </a:fld>
            <a:endParaRPr/>
          </a:p>
        </p:txBody>
      </p:sp>
      <p:sp>
        <p:nvSpPr>
          <p:cNvPr id="206" name="Google Shape;206;p25:notes"/>
          <p:cNvSpPr txBox="1">
            <a:spLocks noGrp="1"/>
          </p:cNvSpPr>
          <p:nvPr>
            <p:ph type="body" idx="1"/>
          </p:nvPr>
        </p:nvSpPr>
        <p:spPr>
          <a:xfrm>
            <a:off x="925624" y="4476571"/>
            <a:ext cx="5241364" cy="4244500"/>
          </a:xfrm>
          <a:prstGeom prst="rect">
            <a:avLst/>
          </a:prstGeom>
          <a:noFill/>
          <a:ln>
            <a:noFill/>
          </a:ln>
        </p:spPr>
        <p:txBody>
          <a:bodyPr spcFirstLastPara="1" wrap="square" lIns="93225" tIns="46600" rIns="93225" bIns="466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1"/>
              <a:t>Theresa</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2c252552ce9_0_0: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2c252552ce9_0_0:notes"/>
          <p:cNvSpPr txBox="1">
            <a:spLocks noGrp="1"/>
          </p:cNvSpPr>
          <p:nvPr>
            <p:ph type="body" idx="1"/>
          </p:nvPr>
        </p:nvSpPr>
        <p:spPr>
          <a:xfrm>
            <a:off x="925624" y="4476571"/>
            <a:ext cx="5241300" cy="4244400"/>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r>
              <a:rPr lang="en-US" b="1"/>
              <a:t>Theresa</a:t>
            </a:r>
            <a:endParaRPr b="1"/>
          </a:p>
        </p:txBody>
      </p:sp>
      <p:sp>
        <p:nvSpPr>
          <p:cNvPr id="220" name="Google Shape;220;g2c252552ce9_0_0:notes"/>
          <p:cNvSpPr txBox="1">
            <a:spLocks noGrp="1"/>
          </p:cNvSpPr>
          <p:nvPr>
            <p:ph type="sldNum" idx="12"/>
          </p:nvPr>
        </p:nvSpPr>
        <p:spPr>
          <a:xfrm>
            <a:off x="4008296" y="8953142"/>
            <a:ext cx="3084300" cy="462600"/>
          </a:xfrm>
          <a:prstGeom prst="rect">
            <a:avLst/>
          </a:prstGeom>
        </p:spPr>
        <p:txBody>
          <a:bodyPr spcFirstLastPara="1" wrap="square" lIns="93225" tIns="46600" rIns="93225" bIns="466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26: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32" name="Google Shape;232;p26:notes"/>
          <p:cNvSpPr txBox="1">
            <a:spLocks noGrp="1"/>
          </p:cNvSpPr>
          <p:nvPr>
            <p:ph type="sldNum" idx="12"/>
          </p:nvPr>
        </p:nvSpPr>
        <p:spPr>
          <a:xfrm>
            <a:off x="4008296" y="8953142"/>
            <a:ext cx="3084315" cy="462542"/>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19</a:t>
            </a:fld>
            <a:endParaRPr/>
          </a:p>
        </p:txBody>
      </p:sp>
      <p:sp>
        <p:nvSpPr>
          <p:cNvPr id="233" name="Google Shape;233;p26:notes"/>
          <p:cNvSpPr txBox="1">
            <a:spLocks noGrp="1"/>
          </p:cNvSpPr>
          <p:nvPr>
            <p:ph type="body" idx="1"/>
          </p:nvPr>
        </p:nvSpPr>
        <p:spPr>
          <a:xfrm>
            <a:off x="925624" y="4476571"/>
            <a:ext cx="5241364" cy="4244500"/>
          </a:xfrm>
          <a:prstGeom prst="rect">
            <a:avLst/>
          </a:prstGeom>
          <a:noFill/>
          <a:ln>
            <a:noFill/>
          </a:ln>
        </p:spPr>
        <p:txBody>
          <a:bodyPr spcFirstLastPara="1" wrap="square" lIns="93225" tIns="46600" rIns="93225" bIns="466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2000" b="1"/>
              <a:t>Theresa</a:t>
            </a:r>
            <a:endParaRPr/>
          </a:p>
          <a:p>
            <a:pPr marL="0" marR="0" lvl="0" indent="0" algn="l" rtl="0">
              <a:lnSpc>
                <a:spcPct val="100000"/>
              </a:lnSpc>
              <a:spcBef>
                <a:spcPts val="0"/>
              </a:spcBef>
              <a:spcAft>
                <a:spcPts val="0"/>
              </a:spcAft>
              <a:buClr>
                <a:srgbClr val="000000"/>
              </a:buClr>
              <a:buSzPts val="1400"/>
              <a:buFont typeface="Arial"/>
              <a:buNone/>
            </a:pPr>
            <a:r>
              <a:rPr lang="en-US" sz="2000" b="1"/>
              <a:t>Are there any questions before we get into the Day in the Life of a Racer?</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2: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7" name="Google Shape;67;p2:notes"/>
          <p:cNvSpPr txBox="1">
            <a:spLocks noGrp="1"/>
          </p:cNvSpPr>
          <p:nvPr>
            <p:ph type="sldNum" idx="12"/>
          </p:nvPr>
        </p:nvSpPr>
        <p:spPr>
          <a:xfrm>
            <a:off x="4008296" y="8953142"/>
            <a:ext cx="3084315" cy="462542"/>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2</a:t>
            </a:fld>
            <a:endParaRPr/>
          </a:p>
        </p:txBody>
      </p:sp>
      <p:sp>
        <p:nvSpPr>
          <p:cNvPr id="68" name="Google Shape;68;p2:notes"/>
          <p:cNvSpPr txBox="1">
            <a:spLocks noGrp="1"/>
          </p:cNvSpPr>
          <p:nvPr>
            <p:ph type="body" idx="1"/>
          </p:nvPr>
        </p:nvSpPr>
        <p:spPr>
          <a:xfrm>
            <a:off x="925624" y="4476571"/>
            <a:ext cx="5241364" cy="4244500"/>
          </a:xfrm>
          <a:prstGeom prst="rect">
            <a:avLst/>
          </a:prstGeom>
          <a:noFill/>
          <a:ln>
            <a:noFill/>
          </a:ln>
        </p:spPr>
        <p:txBody>
          <a:bodyPr spcFirstLastPara="1" wrap="square" lIns="93225" tIns="46600" rIns="93225" bIns="46600" anchor="t" anchorCtr="0">
            <a:noAutofit/>
          </a:bodyPr>
          <a:lstStyle/>
          <a:p>
            <a:pPr marL="0" lvl="0" indent="0" algn="l" rtl="0">
              <a:lnSpc>
                <a:spcPct val="100000"/>
              </a:lnSpc>
              <a:spcBef>
                <a:spcPts val="0"/>
              </a:spcBef>
              <a:spcAft>
                <a:spcPts val="0"/>
              </a:spcAft>
              <a:buSzPts val="1400"/>
              <a:buFont typeface="Arial"/>
              <a:buNone/>
            </a:pPr>
            <a:r>
              <a:rPr lang="en-US" sz="1600" b="1"/>
              <a:t>Emmy:</a:t>
            </a:r>
            <a:endParaRPr sz="1600" b="1"/>
          </a:p>
          <a:p>
            <a:pPr marL="0" lvl="0" indent="0" algn="l" rtl="0">
              <a:lnSpc>
                <a:spcPct val="100000"/>
              </a:lnSpc>
              <a:spcBef>
                <a:spcPts val="0"/>
              </a:spcBef>
              <a:spcAft>
                <a:spcPts val="0"/>
              </a:spcAft>
              <a:buSzPts val="1400"/>
              <a:buFont typeface="Arial"/>
              <a:buNone/>
            </a:pPr>
            <a:r>
              <a:rPr lang="en-US" sz="1600" b="1"/>
              <a:t>Thank you for inviting us to talk to you tonight about the Air Race Classic</a:t>
            </a:r>
            <a:endParaRPr/>
          </a:p>
          <a:p>
            <a:pPr marL="0" lvl="0" indent="0" algn="l" rtl="0">
              <a:lnSpc>
                <a:spcPct val="100000"/>
              </a:lnSpc>
              <a:spcBef>
                <a:spcPts val="0"/>
              </a:spcBef>
              <a:spcAft>
                <a:spcPts val="0"/>
              </a:spcAft>
              <a:buSzPts val="1400"/>
              <a:buFont typeface="Arial"/>
              <a:buNone/>
            </a:pPr>
            <a:r>
              <a:rPr lang="en-US" sz="1600" b="1"/>
              <a:t>We are here to give you a little history of air racing</a:t>
            </a:r>
            <a:endParaRPr/>
          </a:p>
          <a:p>
            <a:pPr marL="0" lvl="0" indent="0" algn="l" rtl="0">
              <a:lnSpc>
                <a:spcPct val="100000"/>
              </a:lnSpc>
              <a:spcBef>
                <a:spcPts val="0"/>
              </a:spcBef>
              <a:spcAft>
                <a:spcPts val="0"/>
              </a:spcAft>
              <a:buSzPts val="1400"/>
              <a:buFont typeface="Arial"/>
              <a:buNone/>
            </a:pPr>
            <a:r>
              <a:rPr lang="en-US" sz="1600" b="1"/>
              <a:t>Talk about who races with us </a:t>
            </a:r>
            <a:endParaRPr/>
          </a:p>
          <a:p>
            <a:pPr marL="0" lvl="0" indent="0" algn="l" rtl="0">
              <a:lnSpc>
                <a:spcPct val="100000"/>
              </a:lnSpc>
              <a:spcBef>
                <a:spcPts val="0"/>
              </a:spcBef>
              <a:spcAft>
                <a:spcPts val="0"/>
              </a:spcAft>
              <a:buSzPts val="1400"/>
              <a:buFont typeface="Arial"/>
              <a:buNone/>
            </a:pPr>
            <a:r>
              <a:rPr lang="en-US" sz="1600" b="1"/>
              <a:t>Give you a peek into a Day in the Life of a race team</a:t>
            </a:r>
            <a:endParaRPr/>
          </a:p>
          <a:p>
            <a:pPr marL="0" lvl="0" indent="0" algn="l" rtl="0">
              <a:lnSpc>
                <a:spcPct val="100000"/>
              </a:lnSpc>
              <a:spcBef>
                <a:spcPts val="0"/>
              </a:spcBef>
              <a:spcAft>
                <a:spcPts val="0"/>
              </a:spcAft>
              <a:buSzPts val="1400"/>
              <a:buFont typeface="Arial"/>
              <a:buNone/>
            </a:pPr>
            <a:r>
              <a:rPr lang="en-US" sz="1600" b="1"/>
              <a:t>Help you navigate our website</a:t>
            </a:r>
            <a:endParaRPr/>
          </a:p>
          <a:p>
            <a:pPr marL="0" lvl="0" indent="0" algn="l" rtl="0">
              <a:lnSpc>
                <a:spcPct val="100000"/>
              </a:lnSpc>
              <a:spcBef>
                <a:spcPts val="0"/>
              </a:spcBef>
              <a:spcAft>
                <a:spcPts val="0"/>
              </a:spcAft>
              <a:buSzPts val="1400"/>
              <a:buFont typeface="Arial"/>
              <a:buNone/>
            </a:pPr>
            <a:r>
              <a:rPr lang="en-US" sz="1600" b="1"/>
              <a:t>And</a:t>
            </a:r>
            <a:endParaRPr/>
          </a:p>
          <a:p>
            <a:pPr marL="0" lvl="0" indent="0" algn="l" rtl="0">
              <a:lnSpc>
                <a:spcPct val="100000"/>
              </a:lnSpc>
              <a:spcBef>
                <a:spcPts val="0"/>
              </a:spcBef>
              <a:spcAft>
                <a:spcPts val="0"/>
              </a:spcAft>
              <a:buSzPts val="1400"/>
              <a:buFont typeface="Arial"/>
              <a:buNone/>
            </a:pPr>
            <a:r>
              <a:rPr lang="en-US" sz="1600" b="1"/>
              <a:t>To provide some resources to help you further explore racing with us</a:t>
            </a:r>
            <a:endParaRPr/>
          </a:p>
          <a:p>
            <a:pPr marL="0" lvl="0" indent="0" algn="l" rtl="0">
              <a:lnSpc>
                <a:spcPct val="100000"/>
              </a:lnSpc>
              <a:spcBef>
                <a:spcPts val="0"/>
              </a:spcBef>
              <a:spcAft>
                <a:spcPts val="0"/>
              </a:spcAft>
              <a:buSzPts val="1400"/>
              <a:buFont typeface="Arial"/>
              <a:buNone/>
            </a:pPr>
            <a:r>
              <a:rPr lang="en-US" sz="1600" b="1"/>
              <a:t>I’m Emmy Dillon – the Director of Education for the ARC. I’ve been a racer since 2015 and a board member since 2020</a:t>
            </a:r>
            <a:endParaRPr/>
          </a:p>
          <a:p>
            <a:pPr marL="0" lvl="0" indent="0" algn="l" rtl="0">
              <a:lnSpc>
                <a:spcPct val="100000"/>
              </a:lnSpc>
              <a:spcBef>
                <a:spcPts val="0"/>
              </a:spcBef>
              <a:spcAft>
                <a:spcPts val="0"/>
              </a:spcAft>
              <a:buSzPts val="1400"/>
              <a:buFont typeface="Arial"/>
              <a:buNone/>
            </a:pPr>
            <a:r>
              <a:rPr lang="en-US" sz="1600" b="1"/>
              <a:t>Also with me is Lara Gaerte who has been racing since 2004, a director since 2010, and the ARC President from 2014-2023.</a:t>
            </a:r>
            <a:br>
              <a:rPr lang="en-US" sz="1600" b="1"/>
            </a:br>
            <a:r>
              <a:rPr lang="en-US" sz="1600" b="1"/>
              <a:t>As well as Theresa White, a board member since 2008 and three time racer</a:t>
            </a:r>
            <a:endParaRPr/>
          </a:p>
          <a:p>
            <a:pPr marL="0" lvl="0" indent="0" algn="l" rtl="0">
              <a:lnSpc>
                <a:spcPct val="100000"/>
              </a:lnSpc>
              <a:spcBef>
                <a:spcPts val="0"/>
              </a:spcBef>
              <a:spcAft>
                <a:spcPts val="0"/>
              </a:spcAft>
              <a:buSzPts val="1400"/>
              <a:buFont typeface="Arial"/>
              <a:buNone/>
            </a:pPr>
            <a:r>
              <a:rPr lang="en-US" sz="1600" b="1"/>
              <a:t>Between our collective time of almost 60 years we are here to share our passion for the Air Race Classic with you</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7: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42" name="Google Shape;242;p27:notes"/>
          <p:cNvSpPr txBox="1">
            <a:spLocks noGrp="1"/>
          </p:cNvSpPr>
          <p:nvPr>
            <p:ph type="sldNum" idx="12"/>
          </p:nvPr>
        </p:nvSpPr>
        <p:spPr>
          <a:xfrm>
            <a:off x="4008296" y="8953142"/>
            <a:ext cx="3084315" cy="462542"/>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20</a:t>
            </a:fld>
            <a:endParaRPr/>
          </a:p>
        </p:txBody>
      </p:sp>
      <p:sp>
        <p:nvSpPr>
          <p:cNvPr id="243" name="Google Shape;243;p27:notes"/>
          <p:cNvSpPr txBox="1">
            <a:spLocks noGrp="1"/>
          </p:cNvSpPr>
          <p:nvPr>
            <p:ph type="body" idx="1"/>
          </p:nvPr>
        </p:nvSpPr>
        <p:spPr>
          <a:xfrm>
            <a:off x="925624" y="4476571"/>
            <a:ext cx="5241364" cy="4244500"/>
          </a:xfrm>
          <a:prstGeom prst="rect">
            <a:avLst/>
          </a:prstGeom>
          <a:noFill/>
          <a:ln>
            <a:noFill/>
          </a:ln>
        </p:spPr>
        <p:txBody>
          <a:bodyPr spcFirstLastPara="1" wrap="square" lIns="93225" tIns="46600" rIns="93225" bIns="466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1"/>
              <a:t>Emmy:</a:t>
            </a:r>
            <a:endParaRPr sz="1800" b="1"/>
          </a:p>
          <a:p>
            <a:pPr marL="0" marR="0" lvl="0" indent="0" algn="l" rtl="0">
              <a:lnSpc>
                <a:spcPct val="100000"/>
              </a:lnSpc>
              <a:spcBef>
                <a:spcPts val="0"/>
              </a:spcBef>
              <a:spcAft>
                <a:spcPts val="0"/>
              </a:spcAft>
              <a:buClr>
                <a:srgbClr val="000000"/>
              </a:buClr>
              <a:buSzPts val="1400"/>
              <a:buFont typeface="Arial"/>
              <a:buNone/>
            </a:pPr>
            <a:r>
              <a:rPr lang="en-US" sz="1800" b="1"/>
              <a:t>We like to call our time together in June as “Fly Camp”</a:t>
            </a:r>
            <a:endParaRPr/>
          </a:p>
          <a:p>
            <a:pPr marL="0" marR="0" lvl="0" indent="0" algn="l" rtl="0">
              <a:lnSpc>
                <a:spcPct val="100000"/>
              </a:lnSpc>
              <a:spcBef>
                <a:spcPts val="0"/>
              </a:spcBef>
              <a:spcAft>
                <a:spcPts val="0"/>
              </a:spcAft>
              <a:buClr>
                <a:srgbClr val="000000"/>
              </a:buClr>
              <a:buSzPts val="1400"/>
              <a:buFont typeface="Arial"/>
              <a:buNone/>
            </a:pPr>
            <a:r>
              <a:rPr lang="en-US" sz="1800" b="1"/>
              <a:t>Over the time at the start, during the race and at the terminus you are eating, drinking and dreaming about racing!</a:t>
            </a:r>
            <a:endParaRPr/>
          </a:p>
          <a:p>
            <a:pPr marL="0" marR="0" lvl="0" indent="0" algn="l" rtl="0">
              <a:lnSpc>
                <a:spcPct val="100000"/>
              </a:lnSpc>
              <a:spcBef>
                <a:spcPts val="0"/>
              </a:spcBef>
              <a:spcAft>
                <a:spcPts val="0"/>
              </a:spcAft>
              <a:buClr>
                <a:srgbClr val="000000"/>
              </a:buClr>
              <a:buSzPts val="1400"/>
              <a:buFont typeface="Arial"/>
              <a:buNone/>
            </a:pPr>
            <a:r>
              <a:rPr lang="en-US" sz="1800" b="1"/>
              <a:t>We typically arrive the Friday before the Tuesday launch to prep our planes for Safety Checks,</a:t>
            </a:r>
            <a:endParaRPr/>
          </a:p>
          <a:p>
            <a:pPr marL="0" marR="0" lvl="0" indent="0" algn="l" rtl="0">
              <a:lnSpc>
                <a:spcPct val="100000"/>
              </a:lnSpc>
              <a:spcBef>
                <a:spcPts val="0"/>
              </a:spcBef>
              <a:spcAft>
                <a:spcPts val="0"/>
              </a:spcAft>
              <a:buClr>
                <a:srgbClr val="000000"/>
              </a:buClr>
              <a:buSzPts val="1400"/>
              <a:buFont typeface="Arial"/>
              <a:buNone/>
            </a:pPr>
            <a:r>
              <a:rPr lang="en-US" sz="1800" b="1"/>
              <a:t>and to have our pilot and aircraft logbooks reviewed for currency and accuracy – this can definitely be a learning experience.</a:t>
            </a:r>
            <a:endParaRPr/>
          </a:p>
          <a:p>
            <a:pPr marL="0" marR="0" lvl="0" indent="0" algn="l" rtl="0">
              <a:lnSpc>
                <a:spcPct val="100000"/>
              </a:lnSpc>
              <a:spcBef>
                <a:spcPts val="0"/>
              </a:spcBef>
              <a:spcAft>
                <a:spcPts val="0"/>
              </a:spcAft>
              <a:buClr>
                <a:srgbClr val="000000"/>
              </a:buClr>
              <a:buSzPts val="1400"/>
              <a:buFont typeface="Arial"/>
              <a:buNone/>
            </a:pPr>
            <a:r>
              <a:rPr lang="en-US" sz="1800" b="1"/>
              <a:t>Teams work their way through the various stations we have set up for these Start check-in activities – you can see on the bottom left our progress board that shows where each team is in the process.</a:t>
            </a:r>
            <a:endParaRPr/>
          </a:p>
          <a:p>
            <a:pPr marL="0" marR="0" lvl="0" indent="0" algn="l" rtl="0">
              <a:lnSpc>
                <a:spcPct val="100000"/>
              </a:lnSpc>
              <a:spcBef>
                <a:spcPts val="0"/>
              </a:spcBef>
              <a:spcAft>
                <a:spcPts val="0"/>
              </a:spcAft>
              <a:buClr>
                <a:srgbClr val="000000"/>
              </a:buClr>
              <a:buSzPts val="1400"/>
              <a:buFont typeface="Arial"/>
              <a:buNone/>
            </a:pPr>
            <a:endParaRPr sz="1200" b="1"/>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2c252552ce9_0_18: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60" name="Google Shape;260;g2c252552ce9_0_18:notes"/>
          <p:cNvSpPr txBox="1">
            <a:spLocks noGrp="1"/>
          </p:cNvSpPr>
          <p:nvPr>
            <p:ph type="sldNum" idx="12"/>
          </p:nvPr>
        </p:nvSpPr>
        <p:spPr>
          <a:xfrm>
            <a:off x="4008296" y="8953142"/>
            <a:ext cx="3084300" cy="462600"/>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21</a:t>
            </a:fld>
            <a:endParaRPr/>
          </a:p>
        </p:txBody>
      </p:sp>
      <p:sp>
        <p:nvSpPr>
          <p:cNvPr id="261" name="Google Shape;261;g2c252552ce9_0_18:notes"/>
          <p:cNvSpPr txBox="1">
            <a:spLocks noGrp="1"/>
          </p:cNvSpPr>
          <p:nvPr>
            <p:ph type="body" idx="1"/>
          </p:nvPr>
        </p:nvSpPr>
        <p:spPr>
          <a:xfrm>
            <a:off x="925624" y="4476571"/>
            <a:ext cx="5241300" cy="4244400"/>
          </a:xfrm>
          <a:prstGeom prst="rect">
            <a:avLst/>
          </a:prstGeom>
          <a:noFill/>
          <a:ln>
            <a:noFill/>
          </a:ln>
        </p:spPr>
        <p:txBody>
          <a:bodyPr spcFirstLastPara="1" wrap="square" lIns="93225" tIns="46600" rIns="93225" bIns="466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1"/>
              <a:t>Emmy:</a:t>
            </a:r>
            <a:endParaRPr sz="1800" b="1"/>
          </a:p>
          <a:p>
            <a:pPr marL="0" marR="0" lvl="0" indent="0" algn="l" rtl="0">
              <a:lnSpc>
                <a:spcPct val="100000"/>
              </a:lnSpc>
              <a:spcBef>
                <a:spcPts val="0"/>
              </a:spcBef>
              <a:spcAft>
                <a:spcPts val="0"/>
              </a:spcAft>
              <a:buClr>
                <a:srgbClr val="000000"/>
              </a:buClr>
              <a:buSzPts val="1400"/>
              <a:buFont typeface="Arial"/>
              <a:buNone/>
            </a:pPr>
            <a:r>
              <a:rPr lang="en-US" sz="1800" b="1"/>
              <a:t>We like to call our time together in June as “Fly Camp”</a:t>
            </a:r>
            <a:endParaRPr/>
          </a:p>
          <a:p>
            <a:pPr marL="0" marR="0" lvl="0" indent="0" algn="l" rtl="0">
              <a:lnSpc>
                <a:spcPct val="100000"/>
              </a:lnSpc>
              <a:spcBef>
                <a:spcPts val="0"/>
              </a:spcBef>
              <a:spcAft>
                <a:spcPts val="0"/>
              </a:spcAft>
              <a:buClr>
                <a:srgbClr val="000000"/>
              </a:buClr>
              <a:buSzPts val="1400"/>
              <a:buFont typeface="Arial"/>
              <a:buNone/>
            </a:pPr>
            <a:r>
              <a:rPr lang="en-US" sz="1800" b="1"/>
              <a:t>Over the time at the start, during the race and at the terminus you are eating, drinking and dreaming about racing!</a:t>
            </a:r>
            <a:endParaRPr/>
          </a:p>
          <a:p>
            <a:pPr marL="0" marR="0" lvl="0" indent="0" algn="l" rtl="0">
              <a:lnSpc>
                <a:spcPct val="100000"/>
              </a:lnSpc>
              <a:spcBef>
                <a:spcPts val="0"/>
              </a:spcBef>
              <a:spcAft>
                <a:spcPts val="0"/>
              </a:spcAft>
              <a:buClr>
                <a:srgbClr val="000000"/>
              </a:buClr>
              <a:buSzPts val="1400"/>
              <a:buFont typeface="Arial"/>
              <a:buNone/>
            </a:pPr>
            <a:r>
              <a:rPr lang="en-US" sz="1800" b="1"/>
              <a:t>We typically arrive the Friday before the Tuesday launch to prep our planes for Safety Checks,</a:t>
            </a:r>
            <a:endParaRPr/>
          </a:p>
          <a:p>
            <a:pPr marL="0" marR="0" lvl="0" indent="0" algn="l" rtl="0">
              <a:lnSpc>
                <a:spcPct val="100000"/>
              </a:lnSpc>
              <a:spcBef>
                <a:spcPts val="0"/>
              </a:spcBef>
              <a:spcAft>
                <a:spcPts val="0"/>
              </a:spcAft>
              <a:buClr>
                <a:srgbClr val="000000"/>
              </a:buClr>
              <a:buSzPts val="1400"/>
              <a:buFont typeface="Arial"/>
              <a:buNone/>
            </a:pPr>
            <a:r>
              <a:rPr lang="en-US" sz="1800" b="1"/>
              <a:t>and to have our pilot and aircraft logbooks reviewed for currency and accuracy – this can definitely be a learning experience.</a:t>
            </a:r>
            <a:endParaRPr/>
          </a:p>
          <a:p>
            <a:pPr marL="0" marR="0" lvl="0" indent="0" algn="l" rtl="0">
              <a:lnSpc>
                <a:spcPct val="100000"/>
              </a:lnSpc>
              <a:spcBef>
                <a:spcPts val="0"/>
              </a:spcBef>
              <a:spcAft>
                <a:spcPts val="0"/>
              </a:spcAft>
              <a:buClr>
                <a:srgbClr val="000000"/>
              </a:buClr>
              <a:buSzPts val="1400"/>
              <a:buFont typeface="Arial"/>
              <a:buNone/>
            </a:pPr>
            <a:r>
              <a:rPr lang="en-US" sz="1800" b="1"/>
              <a:t>Teams work their way through the various stations we have set up for these Start check-in activities – you can see on the bottom left our progress board that shows where each team is in the process.</a:t>
            </a:r>
            <a:endParaRPr/>
          </a:p>
          <a:p>
            <a:pPr marL="0" marR="0" lvl="0" indent="0" algn="l" rtl="0">
              <a:lnSpc>
                <a:spcPct val="100000"/>
              </a:lnSpc>
              <a:spcBef>
                <a:spcPts val="0"/>
              </a:spcBef>
              <a:spcAft>
                <a:spcPts val="0"/>
              </a:spcAft>
              <a:buClr>
                <a:srgbClr val="000000"/>
              </a:buClr>
              <a:buSzPts val="1400"/>
              <a:buFont typeface="Arial"/>
              <a:buNone/>
            </a:pPr>
            <a:endParaRPr sz="1200" b="1"/>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28: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72" name="Google Shape;272;p28:notes"/>
          <p:cNvSpPr txBox="1">
            <a:spLocks noGrp="1"/>
          </p:cNvSpPr>
          <p:nvPr>
            <p:ph type="sldNum" idx="12"/>
          </p:nvPr>
        </p:nvSpPr>
        <p:spPr>
          <a:xfrm>
            <a:off x="4008296" y="8953142"/>
            <a:ext cx="3084315" cy="462542"/>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22</a:t>
            </a:fld>
            <a:endParaRPr/>
          </a:p>
        </p:txBody>
      </p:sp>
      <p:sp>
        <p:nvSpPr>
          <p:cNvPr id="273" name="Google Shape;273;p28:notes"/>
          <p:cNvSpPr txBox="1">
            <a:spLocks noGrp="1"/>
          </p:cNvSpPr>
          <p:nvPr>
            <p:ph type="body" idx="1"/>
          </p:nvPr>
        </p:nvSpPr>
        <p:spPr>
          <a:xfrm>
            <a:off x="925624" y="4476571"/>
            <a:ext cx="5241364" cy="4244500"/>
          </a:xfrm>
          <a:prstGeom prst="rect">
            <a:avLst/>
          </a:prstGeom>
          <a:noFill/>
          <a:ln>
            <a:noFill/>
          </a:ln>
        </p:spPr>
        <p:txBody>
          <a:bodyPr spcFirstLastPara="1" wrap="square" lIns="93225" tIns="46600" rIns="93225" bIns="46600" anchor="t" anchorCtr="0">
            <a:noAutofit/>
          </a:bodyPr>
          <a:lstStyle/>
          <a:p>
            <a:pPr marL="0" lvl="0" indent="0" algn="l" rtl="0">
              <a:lnSpc>
                <a:spcPct val="100000"/>
              </a:lnSpc>
              <a:spcBef>
                <a:spcPts val="0"/>
              </a:spcBef>
              <a:spcAft>
                <a:spcPts val="0"/>
              </a:spcAft>
              <a:buSzPts val="1400"/>
              <a:buNone/>
            </a:pPr>
            <a:r>
              <a:rPr lang="en-US" sz="1600" b="1"/>
              <a:t>Emmy:</a:t>
            </a:r>
            <a:endParaRPr sz="1600" b="1"/>
          </a:p>
          <a:p>
            <a:pPr marL="0" lvl="0" indent="0" algn="l" rtl="0">
              <a:lnSpc>
                <a:spcPct val="100000"/>
              </a:lnSpc>
              <a:spcBef>
                <a:spcPts val="0"/>
              </a:spcBef>
              <a:spcAft>
                <a:spcPts val="0"/>
              </a:spcAft>
              <a:buSzPts val="1400"/>
              <a:buNone/>
            </a:pPr>
            <a:r>
              <a:rPr lang="en-US" sz="1600" b="1"/>
              <a:t>Then we get to spend a day and a half in briefings to discuss in detail the race course, the rules, and how to fly those exciting and adrenaline filled fly-bys at each stop.</a:t>
            </a:r>
            <a:endParaRPr/>
          </a:p>
          <a:p>
            <a:pPr marL="0" lvl="0" indent="0" algn="l" rtl="0">
              <a:lnSpc>
                <a:spcPct val="100000"/>
              </a:lnSpc>
              <a:spcBef>
                <a:spcPts val="0"/>
              </a:spcBef>
              <a:spcAft>
                <a:spcPts val="0"/>
              </a:spcAft>
              <a:buSzPts val="1400"/>
              <a:buNone/>
            </a:pPr>
            <a:r>
              <a:rPr lang="en-US" sz="1600" b="1"/>
              <a:t>But it’s not all work and no play!  We have lots of opportunity to team build, meet the other race teams, and share our passion with local youth at outreach events.</a:t>
            </a:r>
            <a:endParaRPr/>
          </a:p>
          <a:p>
            <a:pPr marL="0" lvl="0" indent="0" algn="l" rtl="0">
              <a:lnSpc>
                <a:spcPct val="100000"/>
              </a:lnSpc>
              <a:spcBef>
                <a:spcPts val="0"/>
              </a:spcBef>
              <a:spcAft>
                <a:spcPts val="0"/>
              </a:spcAft>
              <a:buSzPts val="1400"/>
              <a:buNone/>
            </a:pPr>
            <a:r>
              <a:rPr lang="en-US" sz="1600" b="1"/>
              <a:t>The Start and Terminus host informal events and more formal banquets for us.</a:t>
            </a:r>
            <a:endParaRPr/>
          </a:p>
          <a:p>
            <a:pPr marL="0" lvl="0" indent="0" algn="l" rtl="0">
              <a:lnSpc>
                <a:spcPct val="100000"/>
              </a:lnSpc>
              <a:spcBef>
                <a:spcPts val="0"/>
              </a:spcBef>
              <a:spcAft>
                <a:spcPts val="0"/>
              </a:spcAft>
              <a:buSzPts val="1400"/>
              <a:buNone/>
            </a:pPr>
            <a:r>
              <a:rPr lang="en-US" sz="1600" b="1"/>
              <a:t>Once we start racing, as Theresa mentioned, when we stop for fuel and or to overnight or just take a break, we sign a “Remain overnight” sheet for safety and to provide an order for takeoff the next morning.</a:t>
            </a:r>
            <a:endParaRPr/>
          </a:p>
          <a:p>
            <a:pPr marL="0" lvl="0" indent="0" algn="l" rtl="0">
              <a:lnSpc>
                <a:spcPct val="100000"/>
              </a:lnSpc>
              <a:spcBef>
                <a:spcPts val="0"/>
              </a:spcBef>
              <a:spcAft>
                <a:spcPts val="0"/>
              </a:spcAft>
              <a:buSzPts val="1400"/>
              <a:buNone/>
            </a:pPr>
            <a:r>
              <a:rPr lang="en-US" sz="1600" b="1"/>
              <a:t>The public can track us via our SPOT trackers we all carry – our location is displayed on a moving map via MAProgress, which can be accessed from our website.</a:t>
            </a:r>
            <a:endParaRPr/>
          </a:p>
          <a:p>
            <a:pPr marL="0" lvl="0" indent="0" algn="l" rtl="0">
              <a:lnSpc>
                <a:spcPct val="100000"/>
              </a:lnSpc>
              <a:spcBef>
                <a:spcPts val="0"/>
              </a:spcBef>
              <a:spcAft>
                <a:spcPts val="0"/>
              </a:spcAft>
              <a:buSzPts val="1400"/>
              <a:buNone/>
            </a:pPr>
            <a:endParaRPr sz="2000" b="1"/>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1c91777071f_0_263: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92" name="Google Shape;292;g1c91777071f_0_263:notes"/>
          <p:cNvSpPr txBox="1">
            <a:spLocks noGrp="1"/>
          </p:cNvSpPr>
          <p:nvPr>
            <p:ph type="sldNum" idx="12"/>
          </p:nvPr>
        </p:nvSpPr>
        <p:spPr>
          <a:xfrm>
            <a:off x="4008295" y="8953142"/>
            <a:ext cx="3084322" cy="462618"/>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23</a:t>
            </a:fld>
            <a:endParaRPr/>
          </a:p>
        </p:txBody>
      </p:sp>
      <p:sp>
        <p:nvSpPr>
          <p:cNvPr id="293" name="Google Shape;293;g1c91777071f_0_263:notes"/>
          <p:cNvSpPr txBox="1">
            <a:spLocks noGrp="1"/>
          </p:cNvSpPr>
          <p:nvPr>
            <p:ph type="body" idx="1"/>
          </p:nvPr>
        </p:nvSpPr>
        <p:spPr>
          <a:xfrm>
            <a:off x="925624" y="4476571"/>
            <a:ext cx="5241221" cy="4244527"/>
          </a:xfrm>
          <a:prstGeom prst="rect">
            <a:avLst/>
          </a:prstGeom>
          <a:noFill/>
          <a:ln>
            <a:noFill/>
          </a:ln>
        </p:spPr>
        <p:txBody>
          <a:bodyPr spcFirstLastPara="1" wrap="square" lIns="93225" tIns="46600" rIns="93225" bIns="46600" anchor="t" anchorCtr="0">
            <a:noAutofit/>
          </a:bodyPr>
          <a:lstStyle/>
          <a:p>
            <a:pPr marL="0" lvl="0" indent="0" algn="l" rtl="0">
              <a:lnSpc>
                <a:spcPct val="100000"/>
              </a:lnSpc>
              <a:spcBef>
                <a:spcPts val="0"/>
              </a:spcBef>
              <a:spcAft>
                <a:spcPts val="0"/>
              </a:spcAft>
              <a:buSzPts val="1400"/>
              <a:buNone/>
            </a:pPr>
            <a:r>
              <a:rPr lang="en-US" sz="1600" b="1"/>
              <a:t>Emmy:</a:t>
            </a:r>
            <a:endParaRPr sz="1600" b="1"/>
          </a:p>
          <a:p>
            <a:pPr marL="0" lvl="0" indent="0" algn="l" rtl="0">
              <a:lnSpc>
                <a:spcPct val="100000"/>
              </a:lnSpc>
              <a:spcBef>
                <a:spcPts val="0"/>
              </a:spcBef>
              <a:spcAft>
                <a:spcPts val="0"/>
              </a:spcAft>
              <a:buSzPts val="1400"/>
              <a:buNone/>
            </a:pPr>
            <a:r>
              <a:rPr lang="en-US" sz="1600" b="1"/>
              <a:t>We often get asked why we race – </a:t>
            </a:r>
            <a:endParaRPr/>
          </a:p>
          <a:p>
            <a:pPr marL="0" lvl="0" indent="0" algn="l" rtl="0">
              <a:lnSpc>
                <a:spcPct val="100000"/>
              </a:lnSpc>
              <a:spcBef>
                <a:spcPts val="0"/>
              </a:spcBef>
              <a:spcAft>
                <a:spcPts val="0"/>
              </a:spcAft>
              <a:buSzPts val="1400"/>
              <a:buNone/>
            </a:pPr>
            <a:r>
              <a:rPr lang="en-US" sz="1600" b="1"/>
              <a:t>Well, most of us are very competitive but where else can you see the US as low level</a:t>
            </a:r>
            <a:endParaRPr/>
          </a:p>
          <a:p>
            <a:pPr marL="0" lvl="0" indent="0" algn="l" rtl="0">
              <a:lnSpc>
                <a:spcPct val="100000"/>
              </a:lnSpc>
              <a:spcBef>
                <a:spcPts val="0"/>
              </a:spcBef>
              <a:spcAft>
                <a:spcPts val="0"/>
              </a:spcAft>
              <a:buSzPts val="1400"/>
              <a:buNone/>
            </a:pPr>
            <a:r>
              <a:rPr lang="en-US" sz="1600" b="1"/>
              <a:t>When else can you stop and make friends across the country</a:t>
            </a:r>
            <a:endParaRPr/>
          </a:p>
          <a:p>
            <a:pPr marL="0" lvl="0" indent="0" algn="l" rtl="0">
              <a:lnSpc>
                <a:spcPct val="100000"/>
              </a:lnSpc>
              <a:spcBef>
                <a:spcPts val="0"/>
              </a:spcBef>
              <a:spcAft>
                <a:spcPts val="0"/>
              </a:spcAft>
              <a:buSzPts val="1400"/>
              <a:buNone/>
            </a:pPr>
            <a:r>
              <a:rPr lang="en-US" sz="1600" b="1"/>
              <a:t>Why else would you do it?  Ask us!  We’ll tell you!!</a:t>
            </a:r>
            <a:endParaRPr/>
          </a:p>
          <a:p>
            <a:pPr marL="0" lvl="0" indent="0" algn="l" rtl="0">
              <a:lnSpc>
                <a:spcPct val="100000"/>
              </a:lnSpc>
              <a:spcBef>
                <a:spcPts val="0"/>
              </a:spcBef>
              <a:spcAft>
                <a:spcPts val="0"/>
              </a:spcAft>
              <a:buSzPts val="1400"/>
              <a:buNone/>
            </a:pPr>
            <a:r>
              <a:rPr lang="en-US" sz="1600" b="1"/>
              <a:t>Just to note – more times than not, the stops are hosted and staffed by 99s chapters – like the one Ramona Banks chaired in Alabama for us last year.</a:t>
            </a:r>
            <a:endParaRPr/>
          </a:p>
          <a:p>
            <a:pPr marL="0" lvl="0" indent="0" algn="l" rtl="0">
              <a:lnSpc>
                <a:spcPct val="100000"/>
              </a:lnSpc>
              <a:spcBef>
                <a:spcPts val="0"/>
              </a:spcBef>
              <a:spcAft>
                <a:spcPts val="0"/>
              </a:spcAft>
              <a:buSzPts val="1400"/>
              <a:buNone/>
            </a:pPr>
            <a:r>
              <a:rPr lang="en-US" sz="1600" b="1"/>
              <a:t>There’s some downtime during the race during the evenings or when waiting for weather or strategy windows</a:t>
            </a:r>
            <a:endParaRPr/>
          </a:p>
          <a:p>
            <a:pPr marL="0" lvl="0" indent="0" algn="l" rtl="0">
              <a:lnSpc>
                <a:spcPct val="100000"/>
              </a:lnSpc>
              <a:spcBef>
                <a:spcPts val="0"/>
              </a:spcBef>
              <a:spcAft>
                <a:spcPts val="0"/>
              </a:spcAft>
              <a:buSzPts val="1400"/>
              <a:buNone/>
            </a:pPr>
            <a:r>
              <a:rPr lang="en-US" sz="1600" b="1"/>
              <a:t>And then, if you get lucky, you get to take home some bling and maybe some cash!</a:t>
            </a:r>
            <a:endParaRPr/>
          </a:p>
          <a:p>
            <a:pPr marL="0" lvl="0" indent="0" algn="l" rtl="0">
              <a:lnSpc>
                <a:spcPct val="100000"/>
              </a:lnSpc>
              <a:spcBef>
                <a:spcPts val="0"/>
              </a:spcBef>
              <a:spcAft>
                <a:spcPts val="0"/>
              </a:spcAft>
              <a:buSzPts val="1400"/>
              <a:buNone/>
            </a:pPr>
            <a:r>
              <a:rPr lang="en-US" sz="1600" b="1"/>
              <a:t>After its said and done, you just made a lot of new life-long flying friends!</a:t>
            </a:r>
            <a:endParaRPr sz="1600" b="1"/>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32: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10" name="Google Shape;310;p32:notes"/>
          <p:cNvSpPr txBox="1">
            <a:spLocks noGrp="1"/>
          </p:cNvSpPr>
          <p:nvPr>
            <p:ph type="sldNum" idx="12"/>
          </p:nvPr>
        </p:nvSpPr>
        <p:spPr>
          <a:xfrm>
            <a:off x="4008296" y="8953142"/>
            <a:ext cx="3084315" cy="462542"/>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24</a:t>
            </a:fld>
            <a:endParaRPr/>
          </a:p>
        </p:txBody>
      </p:sp>
      <p:sp>
        <p:nvSpPr>
          <p:cNvPr id="311" name="Google Shape;311;p32:notes"/>
          <p:cNvSpPr txBox="1">
            <a:spLocks noGrp="1"/>
          </p:cNvSpPr>
          <p:nvPr>
            <p:ph type="body" idx="1"/>
          </p:nvPr>
        </p:nvSpPr>
        <p:spPr>
          <a:xfrm>
            <a:off x="925624" y="4476571"/>
            <a:ext cx="5241364" cy="4244500"/>
          </a:xfrm>
          <a:prstGeom prst="rect">
            <a:avLst/>
          </a:prstGeom>
          <a:noFill/>
          <a:ln>
            <a:noFill/>
          </a:ln>
        </p:spPr>
        <p:txBody>
          <a:bodyPr spcFirstLastPara="1" wrap="square" lIns="93225" tIns="46600" rIns="93225" bIns="46600" anchor="t" anchorCtr="0">
            <a:noAutofit/>
          </a:bodyPr>
          <a:lstStyle/>
          <a:p>
            <a:pPr marL="0" lvl="0" indent="0" algn="l" rtl="0">
              <a:lnSpc>
                <a:spcPct val="100000"/>
              </a:lnSpc>
              <a:spcBef>
                <a:spcPts val="0"/>
              </a:spcBef>
              <a:spcAft>
                <a:spcPts val="0"/>
              </a:spcAft>
              <a:buSzPts val="1400"/>
              <a:buNone/>
            </a:pPr>
            <a:r>
              <a:rPr lang="en-US" sz="1800" b="1"/>
              <a:t>Emmy:</a:t>
            </a:r>
            <a:endParaRPr sz="1800" b="1"/>
          </a:p>
          <a:p>
            <a:pPr marL="0" lvl="0" indent="0" algn="l" rtl="0">
              <a:lnSpc>
                <a:spcPct val="100000"/>
              </a:lnSpc>
              <a:spcBef>
                <a:spcPts val="0"/>
              </a:spcBef>
              <a:spcAft>
                <a:spcPts val="0"/>
              </a:spcAft>
              <a:buSzPts val="1400"/>
              <a:buNone/>
            </a:pPr>
            <a:r>
              <a:rPr lang="en-US" sz="1800" b="1"/>
              <a:t>Another big question we get is </a:t>
            </a:r>
            <a:endParaRPr/>
          </a:p>
          <a:p>
            <a:pPr marL="0" lvl="0" indent="0" algn="l" rtl="0">
              <a:lnSpc>
                <a:spcPct val="100000"/>
              </a:lnSpc>
              <a:spcBef>
                <a:spcPts val="0"/>
              </a:spcBef>
              <a:spcAft>
                <a:spcPts val="0"/>
              </a:spcAft>
              <a:buSzPts val="1400"/>
              <a:buNone/>
            </a:pPr>
            <a:r>
              <a:rPr lang="en-US" sz="1800" b="1"/>
              <a:t>I want to race but don’t have a plane or</a:t>
            </a:r>
            <a:endParaRPr/>
          </a:p>
          <a:p>
            <a:pPr marL="0" lvl="0" indent="0" algn="l" rtl="0">
              <a:lnSpc>
                <a:spcPct val="100000"/>
              </a:lnSpc>
              <a:spcBef>
                <a:spcPts val="0"/>
              </a:spcBef>
              <a:spcAft>
                <a:spcPts val="0"/>
              </a:spcAft>
              <a:buSzPts val="1400"/>
              <a:buNone/>
            </a:pPr>
            <a:r>
              <a:rPr lang="en-US" sz="1800" b="1"/>
              <a:t>I want to race and have a plane but don’t have a copilot</a:t>
            </a:r>
            <a:endParaRPr/>
          </a:p>
          <a:p>
            <a:pPr marL="0" lvl="0" indent="0" algn="l" rtl="0">
              <a:lnSpc>
                <a:spcPct val="100000"/>
              </a:lnSpc>
              <a:spcBef>
                <a:spcPts val="0"/>
              </a:spcBef>
              <a:spcAft>
                <a:spcPts val="0"/>
              </a:spcAft>
              <a:buSzPts val="1400"/>
              <a:buNone/>
            </a:pPr>
            <a:r>
              <a:rPr lang="en-US" sz="1800" b="1"/>
              <a:t>We want you to join us so here are a few suggestions on how racers have found other racers to make a team</a:t>
            </a:r>
            <a:endParaRPr/>
          </a:p>
          <a:p>
            <a:pPr marL="0" lvl="0" indent="0" algn="l" rtl="0">
              <a:lnSpc>
                <a:spcPct val="100000"/>
              </a:lnSpc>
              <a:spcBef>
                <a:spcPts val="0"/>
              </a:spcBef>
              <a:spcAft>
                <a:spcPts val="0"/>
              </a:spcAft>
              <a:buSzPts val="1400"/>
              <a:buNone/>
            </a:pPr>
            <a:r>
              <a:rPr lang="en-US" sz="1800" b="1"/>
              <a:t>First, enter as a racer…..</a:t>
            </a:r>
            <a:endParaRPr/>
          </a:p>
          <a:p>
            <a:pPr marL="0" lvl="0" indent="0" algn="l" rtl="0">
              <a:lnSpc>
                <a:spcPct val="100000"/>
              </a:lnSpc>
              <a:spcBef>
                <a:spcPts val="0"/>
              </a:spcBef>
              <a:spcAft>
                <a:spcPts val="0"/>
              </a:spcAft>
              <a:buSzPts val="1400"/>
              <a:buNone/>
            </a:pPr>
            <a:r>
              <a:rPr lang="en-US" sz="1800" b="1"/>
              <a:t>Join our Facebook Group</a:t>
            </a:r>
            <a:endParaRPr/>
          </a:p>
          <a:p>
            <a:pPr marL="0" lvl="0" indent="0" algn="l" rtl="0">
              <a:lnSpc>
                <a:spcPct val="100000"/>
              </a:lnSpc>
              <a:spcBef>
                <a:spcPts val="0"/>
              </a:spcBef>
              <a:spcAft>
                <a:spcPts val="0"/>
              </a:spcAft>
              <a:buSzPts val="1400"/>
              <a:buNone/>
            </a:pPr>
            <a:r>
              <a:rPr lang="en-US" sz="1800" b="1"/>
              <a:t>Follow our Instagram</a:t>
            </a:r>
            <a:endParaRPr/>
          </a:p>
          <a:p>
            <a:pPr marL="0" lvl="0" indent="0" algn="l" rtl="0">
              <a:lnSpc>
                <a:spcPct val="100000"/>
              </a:lnSpc>
              <a:spcBef>
                <a:spcPts val="0"/>
              </a:spcBef>
              <a:spcAft>
                <a:spcPts val="0"/>
              </a:spcAft>
              <a:buSzPts val="1400"/>
              <a:buNone/>
            </a:pPr>
            <a:r>
              <a:rPr lang="en-US" sz="1800" b="1"/>
              <a:t>Email Entry Admin</a:t>
            </a:r>
            <a:endParaRPr/>
          </a:p>
          <a:p>
            <a:pPr marL="0" lvl="0" indent="0" algn="l" rtl="0">
              <a:lnSpc>
                <a:spcPct val="100000"/>
              </a:lnSpc>
              <a:spcBef>
                <a:spcPts val="0"/>
              </a:spcBef>
              <a:spcAft>
                <a:spcPts val="0"/>
              </a:spcAft>
              <a:buSzPts val="1400"/>
              <a:buNone/>
            </a:pPr>
            <a:r>
              <a:rPr lang="en-US" sz="1800" b="1"/>
              <a:t>Provide a brief summary of your qualifications when you post or contact us so we can help match you up</a:t>
            </a:r>
            <a:endParaRPr sz="1800" b="1"/>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1819b9829d1_0_16: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41" name="Google Shape;341;g1819b9829d1_0_16:notes"/>
          <p:cNvSpPr txBox="1">
            <a:spLocks noGrp="1"/>
          </p:cNvSpPr>
          <p:nvPr>
            <p:ph type="sldNum" idx="12"/>
          </p:nvPr>
        </p:nvSpPr>
        <p:spPr>
          <a:xfrm>
            <a:off x="4008295" y="8953142"/>
            <a:ext cx="3084322" cy="462618"/>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25</a:t>
            </a:fld>
            <a:endParaRPr/>
          </a:p>
        </p:txBody>
      </p:sp>
      <p:sp>
        <p:nvSpPr>
          <p:cNvPr id="342" name="Google Shape;342;g1819b9829d1_0_16:notes"/>
          <p:cNvSpPr txBox="1">
            <a:spLocks noGrp="1"/>
          </p:cNvSpPr>
          <p:nvPr>
            <p:ph type="body" idx="1"/>
          </p:nvPr>
        </p:nvSpPr>
        <p:spPr>
          <a:xfrm>
            <a:off x="925624" y="4476571"/>
            <a:ext cx="5241221" cy="4244527"/>
          </a:xfrm>
          <a:prstGeom prst="rect">
            <a:avLst/>
          </a:prstGeom>
          <a:noFill/>
          <a:ln>
            <a:noFill/>
          </a:ln>
        </p:spPr>
        <p:txBody>
          <a:bodyPr spcFirstLastPara="1" wrap="square" lIns="93225" tIns="46600" rIns="93225" bIns="46600" anchor="t" anchorCtr="0">
            <a:noAutofit/>
          </a:bodyPr>
          <a:lstStyle/>
          <a:p>
            <a:pPr marL="0" lvl="0" indent="0" algn="l" rtl="0">
              <a:lnSpc>
                <a:spcPct val="100000"/>
              </a:lnSpc>
              <a:spcBef>
                <a:spcPts val="0"/>
              </a:spcBef>
              <a:spcAft>
                <a:spcPts val="0"/>
              </a:spcAft>
              <a:buSzPts val="1400"/>
              <a:buNone/>
            </a:pPr>
            <a:r>
              <a:rPr lang="en-US" sz="2000" b="1"/>
              <a:t>To learn more about Racer, Team, and Airplane qualifications</a:t>
            </a:r>
            <a:endParaRPr/>
          </a:p>
          <a:p>
            <a:pPr marL="0" lvl="0" indent="0" algn="l" rtl="0">
              <a:lnSpc>
                <a:spcPct val="100000"/>
              </a:lnSpc>
              <a:spcBef>
                <a:spcPts val="0"/>
              </a:spcBef>
              <a:spcAft>
                <a:spcPts val="0"/>
              </a:spcAft>
              <a:buSzPts val="1400"/>
              <a:buNone/>
            </a:pPr>
            <a:r>
              <a:rPr lang="en-US" sz="2000" b="1"/>
              <a:t>Go to the GET INVOLVED Tab across the top page of our website and click on</a:t>
            </a:r>
            <a:endParaRPr/>
          </a:p>
          <a:p>
            <a:pPr marL="0" lvl="0" indent="0" algn="l" rtl="0">
              <a:lnSpc>
                <a:spcPct val="100000"/>
              </a:lnSpc>
              <a:spcBef>
                <a:spcPts val="0"/>
              </a:spcBef>
              <a:spcAft>
                <a:spcPts val="0"/>
              </a:spcAft>
              <a:buSzPts val="1400"/>
              <a:buNone/>
            </a:pPr>
            <a:r>
              <a:rPr lang="en-US" sz="2000" b="1"/>
              <a:t>Qualifications</a:t>
            </a:r>
            <a:endParaRPr/>
          </a:p>
          <a:p>
            <a:pPr marL="0" lvl="0" indent="0" algn="l" rtl="0">
              <a:lnSpc>
                <a:spcPct val="100000"/>
              </a:lnSpc>
              <a:spcBef>
                <a:spcPts val="0"/>
              </a:spcBef>
              <a:spcAft>
                <a:spcPts val="0"/>
              </a:spcAft>
              <a:buSzPts val="1400"/>
              <a:buNone/>
            </a:pPr>
            <a:r>
              <a:rPr lang="en-US" sz="2000" b="1"/>
              <a:t>Theres also details on how to register or purchase a special race number if you’d like to do that</a:t>
            </a:r>
            <a:endParaRPr/>
          </a:p>
          <a:p>
            <a:pPr marL="0" lvl="0" indent="0" algn="l" rtl="0">
              <a:lnSpc>
                <a:spcPct val="100000"/>
              </a:lnSpc>
              <a:spcBef>
                <a:spcPts val="0"/>
              </a:spcBef>
              <a:spcAft>
                <a:spcPts val="0"/>
              </a:spcAft>
              <a:buSzPts val="1400"/>
              <a:buNone/>
            </a:pPr>
            <a:r>
              <a:rPr lang="en-US" sz="2000" b="1"/>
              <a:t>And</a:t>
            </a:r>
            <a:endParaRPr/>
          </a:p>
          <a:p>
            <a:pPr marL="0" lvl="0" indent="0" algn="l" rtl="0">
              <a:lnSpc>
                <a:spcPct val="100000"/>
              </a:lnSpc>
              <a:spcBef>
                <a:spcPts val="0"/>
              </a:spcBef>
              <a:spcAft>
                <a:spcPts val="0"/>
              </a:spcAft>
              <a:buSzPts val="1400"/>
              <a:buNone/>
            </a:pPr>
            <a:r>
              <a:rPr lang="en-US" sz="2000" b="1"/>
              <a:t>If you’d like to volunteer to help at a stop or with administration of the race</a:t>
            </a:r>
            <a:endParaRPr/>
          </a:p>
          <a:p>
            <a:pPr marL="0" lvl="0" indent="0" algn="l" rtl="0">
              <a:lnSpc>
                <a:spcPct val="100000"/>
              </a:lnSpc>
              <a:spcBef>
                <a:spcPts val="0"/>
              </a:spcBef>
              <a:spcAft>
                <a:spcPts val="0"/>
              </a:spcAft>
              <a:buSzPts val="1400"/>
              <a:buNone/>
            </a:pPr>
            <a:r>
              <a:rPr lang="en-US" sz="2000" b="1"/>
              <a:t>Click on the How to Volunteer link</a:t>
            </a:r>
            <a:endParaRPr sz="2000" b="1"/>
          </a:p>
        </p:txBody>
      </p:sp>
    </p:spTree>
    <p:extLst>
      <p:ext uri="{BB962C8B-B14F-4D97-AF65-F5344CB8AC3E}">
        <p14:creationId xmlns:p14="http://schemas.microsoft.com/office/powerpoint/2010/main" val="29081347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1819b9829d1_0_16: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41" name="Google Shape;341;g1819b9829d1_0_16:notes"/>
          <p:cNvSpPr txBox="1">
            <a:spLocks noGrp="1"/>
          </p:cNvSpPr>
          <p:nvPr>
            <p:ph type="sldNum" idx="12"/>
          </p:nvPr>
        </p:nvSpPr>
        <p:spPr>
          <a:xfrm>
            <a:off x="4008295" y="8953142"/>
            <a:ext cx="3084322" cy="462618"/>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26</a:t>
            </a:fld>
            <a:endParaRPr/>
          </a:p>
        </p:txBody>
      </p:sp>
      <p:sp>
        <p:nvSpPr>
          <p:cNvPr id="342" name="Google Shape;342;g1819b9829d1_0_16:notes"/>
          <p:cNvSpPr txBox="1">
            <a:spLocks noGrp="1"/>
          </p:cNvSpPr>
          <p:nvPr>
            <p:ph type="body" idx="1"/>
          </p:nvPr>
        </p:nvSpPr>
        <p:spPr>
          <a:xfrm>
            <a:off x="925624" y="4476571"/>
            <a:ext cx="5241221" cy="4244527"/>
          </a:xfrm>
          <a:prstGeom prst="rect">
            <a:avLst/>
          </a:prstGeom>
          <a:noFill/>
          <a:ln>
            <a:noFill/>
          </a:ln>
        </p:spPr>
        <p:txBody>
          <a:bodyPr spcFirstLastPara="1" wrap="square" lIns="93225" tIns="46600" rIns="93225" bIns="46600" anchor="t" anchorCtr="0">
            <a:noAutofit/>
          </a:bodyPr>
          <a:lstStyle/>
          <a:p>
            <a:pPr marL="0" lvl="0" indent="0" algn="l" rtl="0">
              <a:lnSpc>
                <a:spcPct val="100000"/>
              </a:lnSpc>
              <a:spcBef>
                <a:spcPts val="0"/>
              </a:spcBef>
              <a:spcAft>
                <a:spcPts val="0"/>
              </a:spcAft>
              <a:buSzPts val="1400"/>
              <a:buNone/>
            </a:pPr>
            <a:r>
              <a:rPr lang="en-US" sz="2000" b="1"/>
              <a:t>To learn more about Racer, Team, and Airplane qualifications</a:t>
            </a:r>
            <a:endParaRPr/>
          </a:p>
          <a:p>
            <a:pPr marL="0" lvl="0" indent="0" algn="l" rtl="0">
              <a:lnSpc>
                <a:spcPct val="100000"/>
              </a:lnSpc>
              <a:spcBef>
                <a:spcPts val="0"/>
              </a:spcBef>
              <a:spcAft>
                <a:spcPts val="0"/>
              </a:spcAft>
              <a:buSzPts val="1400"/>
              <a:buNone/>
            </a:pPr>
            <a:r>
              <a:rPr lang="en-US" sz="2000" b="1"/>
              <a:t>Go to the GET INVOLVED Tab across the top page of our website and click on</a:t>
            </a:r>
            <a:endParaRPr/>
          </a:p>
          <a:p>
            <a:pPr marL="0" lvl="0" indent="0" algn="l" rtl="0">
              <a:lnSpc>
                <a:spcPct val="100000"/>
              </a:lnSpc>
              <a:spcBef>
                <a:spcPts val="0"/>
              </a:spcBef>
              <a:spcAft>
                <a:spcPts val="0"/>
              </a:spcAft>
              <a:buSzPts val="1400"/>
              <a:buNone/>
            </a:pPr>
            <a:r>
              <a:rPr lang="en-US" sz="2000" b="1"/>
              <a:t>Qualifications</a:t>
            </a:r>
            <a:endParaRPr/>
          </a:p>
          <a:p>
            <a:pPr marL="0" lvl="0" indent="0" algn="l" rtl="0">
              <a:lnSpc>
                <a:spcPct val="100000"/>
              </a:lnSpc>
              <a:spcBef>
                <a:spcPts val="0"/>
              </a:spcBef>
              <a:spcAft>
                <a:spcPts val="0"/>
              </a:spcAft>
              <a:buSzPts val="1400"/>
              <a:buNone/>
            </a:pPr>
            <a:r>
              <a:rPr lang="en-US" sz="2000" b="1"/>
              <a:t>Theres also details on how to register or purchase a special race number if you’d like to do that</a:t>
            </a:r>
            <a:endParaRPr/>
          </a:p>
          <a:p>
            <a:pPr marL="0" lvl="0" indent="0" algn="l" rtl="0">
              <a:lnSpc>
                <a:spcPct val="100000"/>
              </a:lnSpc>
              <a:spcBef>
                <a:spcPts val="0"/>
              </a:spcBef>
              <a:spcAft>
                <a:spcPts val="0"/>
              </a:spcAft>
              <a:buSzPts val="1400"/>
              <a:buNone/>
            </a:pPr>
            <a:r>
              <a:rPr lang="en-US" sz="2000" b="1"/>
              <a:t>And</a:t>
            </a:r>
            <a:endParaRPr/>
          </a:p>
          <a:p>
            <a:pPr marL="0" lvl="0" indent="0" algn="l" rtl="0">
              <a:lnSpc>
                <a:spcPct val="100000"/>
              </a:lnSpc>
              <a:spcBef>
                <a:spcPts val="0"/>
              </a:spcBef>
              <a:spcAft>
                <a:spcPts val="0"/>
              </a:spcAft>
              <a:buSzPts val="1400"/>
              <a:buNone/>
            </a:pPr>
            <a:r>
              <a:rPr lang="en-US" sz="2000" b="1"/>
              <a:t>If you’d like to volunteer to help at a stop or with administration of the race</a:t>
            </a:r>
            <a:endParaRPr/>
          </a:p>
          <a:p>
            <a:pPr marL="0" lvl="0" indent="0" algn="l" rtl="0">
              <a:lnSpc>
                <a:spcPct val="100000"/>
              </a:lnSpc>
              <a:spcBef>
                <a:spcPts val="0"/>
              </a:spcBef>
              <a:spcAft>
                <a:spcPts val="0"/>
              </a:spcAft>
              <a:buSzPts val="1400"/>
              <a:buNone/>
            </a:pPr>
            <a:r>
              <a:rPr lang="en-US" sz="2000" b="1"/>
              <a:t>Click on the How to Volunteer link</a:t>
            </a:r>
            <a:endParaRPr sz="2000" b="1"/>
          </a:p>
        </p:txBody>
      </p:sp>
    </p:spTree>
    <p:extLst>
      <p:ext uri="{BB962C8B-B14F-4D97-AF65-F5344CB8AC3E}">
        <p14:creationId xmlns:p14="http://schemas.microsoft.com/office/powerpoint/2010/main" val="11314239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33: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24" name="Google Shape;324;p33:notes"/>
          <p:cNvSpPr txBox="1">
            <a:spLocks noGrp="1"/>
          </p:cNvSpPr>
          <p:nvPr>
            <p:ph type="sldNum" idx="12"/>
          </p:nvPr>
        </p:nvSpPr>
        <p:spPr>
          <a:xfrm>
            <a:off x="4008296" y="8953142"/>
            <a:ext cx="3084315" cy="462542"/>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27</a:t>
            </a:fld>
            <a:endParaRPr/>
          </a:p>
        </p:txBody>
      </p:sp>
      <p:sp>
        <p:nvSpPr>
          <p:cNvPr id="325" name="Google Shape;325;p33:notes"/>
          <p:cNvSpPr txBox="1">
            <a:spLocks noGrp="1"/>
          </p:cNvSpPr>
          <p:nvPr>
            <p:ph type="body" idx="1"/>
          </p:nvPr>
        </p:nvSpPr>
        <p:spPr>
          <a:xfrm>
            <a:off x="925624" y="4476571"/>
            <a:ext cx="5241364" cy="4244500"/>
          </a:xfrm>
          <a:prstGeom prst="rect">
            <a:avLst/>
          </a:prstGeom>
          <a:noFill/>
          <a:ln>
            <a:noFill/>
          </a:ln>
        </p:spPr>
        <p:txBody>
          <a:bodyPr spcFirstLastPara="1" wrap="square" lIns="93225" tIns="46600" rIns="93225" bIns="46600" anchor="t" anchorCtr="0">
            <a:noAutofit/>
          </a:bodyPr>
          <a:lstStyle/>
          <a:p>
            <a:pPr marL="0" lvl="0" indent="0" algn="l" rtl="0">
              <a:lnSpc>
                <a:spcPct val="100000"/>
              </a:lnSpc>
              <a:spcBef>
                <a:spcPts val="0"/>
              </a:spcBef>
              <a:spcAft>
                <a:spcPts val="0"/>
              </a:spcAft>
              <a:buSzPts val="1400"/>
              <a:buNone/>
            </a:pPr>
            <a:r>
              <a:rPr lang="en-US" sz="2000" b="1"/>
              <a:t>It all starts at our website – www.airraceclassic.org</a:t>
            </a:r>
            <a:endParaRPr/>
          </a:p>
          <a:p>
            <a:pPr marL="0" lvl="0" indent="0" algn="l" rtl="0">
              <a:lnSpc>
                <a:spcPct val="100000"/>
              </a:lnSpc>
              <a:spcBef>
                <a:spcPts val="0"/>
              </a:spcBef>
              <a:spcAft>
                <a:spcPts val="0"/>
              </a:spcAft>
              <a:buSzPts val="1400"/>
              <a:buNone/>
            </a:pPr>
            <a:endParaRPr sz="2000" b="1"/>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33: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24" name="Google Shape;324;p33:notes"/>
          <p:cNvSpPr txBox="1">
            <a:spLocks noGrp="1"/>
          </p:cNvSpPr>
          <p:nvPr>
            <p:ph type="sldNum" idx="12"/>
          </p:nvPr>
        </p:nvSpPr>
        <p:spPr>
          <a:xfrm>
            <a:off x="4008296" y="8953142"/>
            <a:ext cx="3084315" cy="462542"/>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28</a:t>
            </a:fld>
            <a:endParaRPr/>
          </a:p>
        </p:txBody>
      </p:sp>
      <p:sp>
        <p:nvSpPr>
          <p:cNvPr id="325" name="Google Shape;325;p33:notes"/>
          <p:cNvSpPr txBox="1">
            <a:spLocks noGrp="1"/>
          </p:cNvSpPr>
          <p:nvPr>
            <p:ph type="body" idx="1"/>
          </p:nvPr>
        </p:nvSpPr>
        <p:spPr>
          <a:xfrm>
            <a:off x="925624" y="4476571"/>
            <a:ext cx="5241364" cy="4244500"/>
          </a:xfrm>
          <a:prstGeom prst="rect">
            <a:avLst/>
          </a:prstGeom>
          <a:noFill/>
          <a:ln>
            <a:noFill/>
          </a:ln>
        </p:spPr>
        <p:txBody>
          <a:bodyPr spcFirstLastPara="1" wrap="square" lIns="93225" tIns="46600" rIns="93225" bIns="46600" anchor="t" anchorCtr="0">
            <a:noAutofit/>
          </a:bodyPr>
          <a:lstStyle/>
          <a:p>
            <a:pPr marL="0" lvl="0" indent="0" algn="l" rtl="0">
              <a:lnSpc>
                <a:spcPct val="100000"/>
              </a:lnSpc>
              <a:spcBef>
                <a:spcPts val="0"/>
              </a:spcBef>
              <a:spcAft>
                <a:spcPts val="0"/>
              </a:spcAft>
              <a:buSzPts val="1400"/>
              <a:buNone/>
            </a:pPr>
            <a:r>
              <a:rPr lang="en-US" sz="2000" b="1"/>
              <a:t>It all starts at our website – www.airraceclassic.org</a:t>
            </a:r>
            <a:endParaRPr/>
          </a:p>
          <a:p>
            <a:pPr marL="0" lvl="0" indent="0" algn="l" rtl="0">
              <a:lnSpc>
                <a:spcPct val="100000"/>
              </a:lnSpc>
              <a:spcBef>
                <a:spcPts val="0"/>
              </a:spcBef>
              <a:spcAft>
                <a:spcPts val="0"/>
              </a:spcAft>
              <a:buSzPts val="1400"/>
              <a:buNone/>
            </a:pPr>
            <a:endParaRPr sz="2000" b="1"/>
          </a:p>
        </p:txBody>
      </p:sp>
    </p:spTree>
    <p:extLst>
      <p:ext uri="{BB962C8B-B14F-4D97-AF65-F5344CB8AC3E}">
        <p14:creationId xmlns:p14="http://schemas.microsoft.com/office/powerpoint/2010/main" val="23239682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33: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24" name="Google Shape;324;p33:notes"/>
          <p:cNvSpPr txBox="1">
            <a:spLocks noGrp="1"/>
          </p:cNvSpPr>
          <p:nvPr>
            <p:ph type="sldNum" idx="12"/>
          </p:nvPr>
        </p:nvSpPr>
        <p:spPr>
          <a:xfrm>
            <a:off x="4008296" y="8953142"/>
            <a:ext cx="3084315" cy="462542"/>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29</a:t>
            </a:fld>
            <a:endParaRPr/>
          </a:p>
        </p:txBody>
      </p:sp>
      <p:sp>
        <p:nvSpPr>
          <p:cNvPr id="325" name="Google Shape;325;p33:notes"/>
          <p:cNvSpPr txBox="1">
            <a:spLocks noGrp="1"/>
          </p:cNvSpPr>
          <p:nvPr>
            <p:ph type="body" idx="1"/>
          </p:nvPr>
        </p:nvSpPr>
        <p:spPr>
          <a:xfrm>
            <a:off x="925624" y="4476571"/>
            <a:ext cx="5241364" cy="4244500"/>
          </a:xfrm>
          <a:prstGeom prst="rect">
            <a:avLst/>
          </a:prstGeom>
          <a:noFill/>
          <a:ln>
            <a:noFill/>
          </a:ln>
        </p:spPr>
        <p:txBody>
          <a:bodyPr spcFirstLastPara="1" wrap="square" lIns="93225" tIns="46600" rIns="93225" bIns="46600" anchor="t" anchorCtr="0">
            <a:noAutofit/>
          </a:bodyPr>
          <a:lstStyle/>
          <a:p>
            <a:pPr marL="0" lvl="0" indent="0" algn="l" rtl="0">
              <a:lnSpc>
                <a:spcPct val="100000"/>
              </a:lnSpc>
              <a:spcBef>
                <a:spcPts val="0"/>
              </a:spcBef>
              <a:spcAft>
                <a:spcPts val="0"/>
              </a:spcAft>
              <a:buSzPts val="1400"/>
              <a:buNone/>
            </a:pPr>
            <a:r>
              <a:rPr lang="en-US" sz="2000" b="1"/>
              <a:t>It all starts at our website – www.airraceclassic.org</a:t>
            </a:r>
            <a:endParaRPr/>
          </a:p>
          <a:p>
            <a:pPr marL="0" lvl="0" indent="0" algn="l" rtl="0">
              <a:lnSpc>
                <a:spcPct val="100000"/>
              </a:lnSpc>
              <a:spcBef>
                <a:spcPts val="0"/>
              </a:spcBef>
              <a:spcAft>
                <a:spcPts val="0"/>
              </a:spcAft>
              <a:buSzPts val="1400"/>
              <a:buNone/>
            </a:pPr>
            <a:endParaRPr sz="2000" b="1"/>
          </a:p>
        </p:txBody>
      </p:sp>
    </p:spTree>
    <p:extLst>
      <p:ext uri="{BB962C8B-B14F-4D97-AF65-F5344CB8AC3E}">
        <p14:creationId xmlns:p14="http://schemas.microsoft.com/office/powerpoint/2010/main" val="2047409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819b9829d1_0_0: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3" name="Google Shape;83;g1819b9829d1_0_0:notes"/>
          <p:cNvSpPr txBox="1">
            <a:spLocks noGrp="1"/>
          </p:cNvSpPr>
          <p:nvPr>
            <p:ph type="sldNum" idx="12"/>
          </p:nvPr>
        </p:nvSpPr>
        <p:spPr>
          <a:xfrm>
            <a:off x="4008295" y="8953142"/>
            <a:ext cx="3084322" cy="462618"/>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3</a:t>
            </a:fld>
            <a:endParaRPr/>
          </a:p>
        </p:txBody>
      </p:sp>
      <p:sp>
        <p:nvSpPr>
          <p:cNvPr id="84" name="Google Shape;84;g1819b9829d1_0_0:notes"/>
          <p:cNvSpPr txBox="1">
            <a:spLocks noGrp="1"/>
          </p:cNvSpPr>
          <p:nvPr>
            <p:ph type="body" idx="1"/>
          </p:nvPr>
        </p:nvSpPr>
        <p:spPr>
          <a:xfrm>
            <a:off x="925624" y="4476571"/>
            <a:ext cx="5241221" cy="4244527"/>
          </a:xfrm>
          <a:prstGeom prst="rect">
            <a:avLst/>
          </a:prstGeom>
          <a:noFill/>
          <a:ln>
            <a:noFill/>
          </a:ln>
        </p:spPr>
        <p:txBody>
          <a:bodyPr spcFirstLastPara="1" wrap="square" lIns="93225" tIns="46600" rIns="93225" bIns="46600" anchor="t" anchorCtr="0">
            <a:noAutofit/>
          </a:bodyPr>
          <a:lstStyle/>
          <a:p>
            <a:pPr marL="0" lvl="0" indent="0" algn="l" rtl="0">
              <a:lnSpc>
                <a:spcPct val="100000"/>
              </a:lnSpc>
              <a:spcBef>
                <a:spcPts val="0"/>
              </a:spcBef>
              <a:spcAft>
                <a:spcPts val="0"/>
              </a:spcAft>
              <a:buSzPts val="1400"/>
              <a:buNone/>
            </a:pPr>
            <a:r>
              <a:rPr lang="en-US" b="1"/>
              <a:t>To let us get a feel for who’s with us tonight</a:t>
            </a:r>
            <a:endParaRPr/>
          </a:p>
          <a:p>
            <a:pPr marL="0" lvl="0" indent="0" algn="l" rtl="0">
              <a:lnSpc>
                <a:spcPct val="100000"/>
              </a:lnSpc>
              <a:spcBef>
                <a:spcPts val="0"/>
              </a:spcBef>
              <a:spcAft>
                <a:spcPts val="0"/>
              </a:spcAft>
              <a:buSzPts val="1400"/>
              <a:buNone/>
            </a:pPr>
            <a:r>
              <a:rPr lang="en-US" b="1"/>
              <a:t>Please note in the Chat…..</a:t>
            </a:r>
            <a:endParaRPr b="1"/>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35: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52" name="Google Shape;352;p35:notes"/>
          <p:cNvSpPr txBox="1">
            <a:spLocks noGrp="1"/>
          </p:cNvSpPr>
          <p:nvPr>
            <p:ph type="sldNum" idx="12"/>
          </p:nvPr>
        </p:nvSpPr>
        <p:spPr>
          <a:xfrm>
            <a:off x="4008296" y="8953142"/>
            <a:ext cx="3084315" cy="462542"/>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33</a:t>
            </a:fld>
            <a:endParaRPr/>
          </a:p>
        </p:txBody>
      </p:sp>
      <p:sp>
        <p:nvSpPr>
          <p:cNvPr id="353" name="Google Shape;353;p35:notes"/>
          <p:cNvSpPr txBox="1">
            <a:spLocks noGrp="1"/>
          </p:cNvSpPr>
          <p:nvPr>
            <p:ph type="body" idx="1"/>
          </p:nvPr>
        </p:nvSpPr>
        <p:spPr>
          <a:xfrm>
            <a:off x="925624" y="4476571"/>
            <a:ext cx="5241364" cy="4244500"/>
          </a:xfrm>
          <a:prstGeom prst="rect">
            <a:avLst/>
          </a:prstGeom>
          <a:noFill/>
          <a:ln>
            <a:noFill/>
          </a:ln>
        </p:spPr>
        <p:txBody>
          <a:bodyPr spcFirstLastPara="1" wrap="square" lIns="93225" tIns="46600" rIns="93225" bIns="46600" anchor="t" anchorCtr="0">
            <a:noAutofit/>
          </a:bodyPr>
          <a:lstStyle/>
          <a:p>
            <a:pPr marL="0" lvl="0" indent="0" algn="l" rtl="0">
              <a:lnSpc>
                <a:spcPct val="100000"/>
              </a:lnSpc>
              <a:spcBef>
                <a:spcPts val="0"/>
              </a:spcBef>
              <a:spcAft>
                <a:spcPts val="0"/>
              </a:spcAft>
              <a:buSzPts val="1400"/>
              <a:buNone/>
            </a:pPr>
            <a:r>
              <a:rPr lang="en-US" sz="1800" b="1"/>
              <a:t>Are you ready to learn more about The Air Race Classic and its history?</a:t>
            </a:r>
            <a:endParaRPr/>
          </a:p>
          <a:p>
            <a:pPr marL="0" lvl="0" indent="0" algn="l" rtl="0">
              <a:lnSpc>
                <a:spcPct val="100000"/>
              </a:lnSpc>
              <a:spcBef>
                <a:spcPts val="0"/>
              </a:spcBef>
              <a:spcAft>
                <a:spcPts val="0"/>
              </a:spcAft>
              <a:buSzPts val="1400"/>
              <a:buNone/>
            </a:pPr>
            <a:r>
              <a:rPr lang="en-US" sz="1800" b="1"/>
              <a:t>Both Sky Girls and Breaking through the Clouds explore those first pioneers in air racing</a:t>
            </a:r>
            <a:endParaRPr/>
          </a:p>
          <a:p>
            <a:pPr marL="0" lvl="0" indent="0" algn="l" rtl="0">
              <a:lnSpc>
                <a:spcPct val="100000"/>
              </a:lnSpc>
              <a:spcBef>
                <a:spcPts val="0"/>
              </a:spcBef>
              <a:spcAft>
                <a:spcPts val="0"/>
              </a:spcAft>
              <a:buSzPts val="1400"/>
              <a:buNone/>
            </a:pPr>
            <a:r>
              <a:rPr lang="en-US" sz="1800" b="1"/>
              <a:t>While Beyond the Powder delves into the modern day race.</a:t>
            </a:r>
            <a:endParaRPr/>
          </a:p>
          <a:p>
            <a:pPr marL="0" lvl="0" indent="0" algn="l" rtl="0">
              <a:lnSpc>
                <a:spcPct val="100000"/>
              </a:lnSpc>
              <a:spcBef>
                <a:spcPts val="0"/>
              </a:spcBef>
              <a:spcAft>
                <a:spcPts val="0"/>
              </a:spcAft>
              <a:buSzPts val="1400"/>
              <a:buNone/>
            </a:pPr>
            <a:r>
              <a:rPr lang="en-US" sz="1800" b="1"/>
              <a:t>If you are thinking about racing with us, this documentary is a must watch film.</a:t>
            </a:r>
            <a:endParaRPr/>
          </a:p>
          <a:p>
            <a:pPr marL="0" lvl="0" indent="0" algn="l" rtl="0">
              <a:lnSpc>
                <a:spcPct val="100000"/>
              </a:lnSpc>
              <a:spcBef>
                <a:spcPts val="0"/>
              </a:spcBef>
              <a:spcAft>
                <a:spcPts val="0"/>
              </a:spcAft>
              <a:buSzPts val="1400"/>
              <a:buNone/>
            </a:pPr>
            <a:r>
              <a:rPr lang="en-US" sz="1800" b="1"/>
              <a:t>Note that these resources were all written and produced by women – two of which are 99s</a:t>
            </a:r>
            <a:endParaRPr/>
          </a:p>
          <a:p>
            <a:pPr marL="0" lvl="0" indent="0" algn="l" rtl="0">
              <a:lnSpc>
                <a:spcPct val="100000"/>
              </a:lnSpc>
              <a:spcBef>
                <a:spcPts val="0"/>
              </a:spcBef>
              <a:spcAft>
                <a:spcPts val="0"/>
              </a:spcAft>
              <a:buSzPts val="1400"/>
              <a:buNone/>
            </a:pPr>
            <a:r>
              <a:rPr lang="en-US" sz="1800" b="1"/>
              <a:t>After the end of this presentation we have short trailer for Beyond the Powder that you can watch.</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36: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71" name="Google Shape;371;p36:notes"/>
          <p:cNvSpPr txBox="1">
            <a:spLocks noGrp="1"/>
          </p:cNvSpPr>
          <p:nvPr>
            <p:ph type="sldNum" idx="12"/>
          </p:nvPr>
        </p:nvSpPr>
        <p:spPr>
          <a:xfrm>
            <a:off x="4008296" y="8953142"/>
            <a:ext cx="3084315" cy="462542"/>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34</a:t>
            </a:fld>
            <a:endParaRPr/>
          </a:p>
        </p:txBody>
      </p:sp>
      <p:sp>
        <p:nvSpPr>
          <p:cNvPr id="372" name="Google Shape;372;p36:notes"/>
          <p:cNvSpPr txBox="1">
            <a:spLocks noGrp="1"/>
          </p:cNvSpPr>
          <p:nvPr>
            <p:ph type="body" idx="1"/>
          </p:nvPr>
        </p:nvSpPr>
        <p:spPr>
          <a:xfrm>
            <a:off x="925624" y="4476571"/>
            <a:ext cx="5241364" cy="4244500"/>
          </a:xfrm>
          <a:prstGeom prst="rect">
            <a:avLst/>
          </a:prstGeom>
          <a:noFill/>
          <a:ln>
            <a:noFill/>
          </a:ln>
        </p:spPr>
        <p:txBody>
          <a:bodyPr spcFirstLastPara="1" wrap="square" lIns="93225" tIns="46600" rIns="93225" bIns="46600" anchor="t" anchorCtr="0">
            <a:noAutofit/>
          </a:bodyPr>
          <a:lstStyle/>
          <a:p>
            <a:pPr marL="0" lvl="0" indent="0" algn="l" rtl="0">
              <a:lnSpc>
                <a:spcPct val="100000"/>
              </a:lnSpc>
              <a:spcBef>
                <a:spcPts val="0"/>
              </a:spcBef>
              <a:spcAft>
                <a:spcPts val="0"/>
              </a:spcAft>
              <a:buSzPts val="1400"/>
              <a:buNone/>
            </a:pPr>
            <a:r>
              <a:rPr lang="en-US" sz="2000" b="1"/>
              <a:t>We’ve covered a lot of ground tonight but I’m sure there are still more questions to answer for you!</a:t>
            </a:r>
            <a:endParaRPr/>
          </a:p>
          <a:p>
            <a:pPr marL="0" lvl="0" indent="0" algn="l" rtl="0">
              <a:lnSpc>
                <a:spcPct val="100000"/>
              </a:lnSpc>
              <a:spcBef>
                <a:spcPts val="0"/>
              </a:spcBef>
              <a:spcAft>
                <a:spcPts val="0"/>
              </a:spcAft>
              <a:buSzPts val="1400"/>
              <a:buNone/>
            </a:pPr>
            <a:r>
              <a:rPr lang="en-US" sz="2000" b="1"/>
              <a:t>We are happy to provide any additional detail you may have</a:t>
            </a:r>
            <a:endParaRPr/>
          </a:p>
          <a:p>
            <a:pPr marL="0" lvl="0" indent="0" algn="l" rtl="0">
              <a:lnSpc>
                <a:spcPct val="100000"/>
              </a:lnSpc>
              <a:spcBef>
                <a:spcPts val="0"/>
              </a:spcBef>
              <a:spcAft>
                <a:spcPts val="0"/>
              </a:spcAft>
              <a:buSzPts val="1400"/>
              <a:buNone/>
            </a:pPr>
            <a:r>
              <a:rPr lang="en-US" sz="2000" b="1"/>
              <a:t>Or you can e-mail us at info@airraceclassic.org</a:t>
            </a:r>
            <a:endParaRPr/>
          </a:p>
          <a:p>
            <a:pPr marL="0" lvl="0" indent="0" algn="l" rtl="0">
              <a:lnSpc>
                <a:spcPct val="100000"/>
              </a:lnSpc>
              <a:spcBef>
                <a:spcPts val="0"/>
              </a:spcBef>
              <a:spcAft>
                <a:spcPts val="0"/>
              </a:spcAft>
              <a:buSzPts val="1400"/>
              <a:buNone/>
            </a:pPr>
            <a:r>
              <a:rPr lang="en-US" sz="2000" b="1"/>
              <a:t>And don’t forget to view our website at www.airraceclassic.org</a:t>
            </a:r>
            <a:endParaRPr/>
          </a:p>
          <a:p>
            <a:pPr marL="0" lvl="0" indent="0" algn="l" rtl="0">
              <a:lnSpc>
                <a:spcPct val="100000"/>
              </a:lnSpc>
              <a:spcBef>
                <a:spcPts val="0"/>
              </a:spcBef>
              <a:spcAft>
                <a:spcPts val="0"/>
              </a:spcAft>
              <a:buSzPts val="1400"/>
              <a:buNone/>
            </a:pPr>
            <a:endParaRPr sz="2000" b="1"/>
          </a:p>
          <a:p>
            <a:pPr marL="0" lvl="0" indent="0" algn="l" rtl="0">
              <a:lnSpc>
                <a:spcPct val="100000"/>
              </a:lnSpc>
              <a:spcBef>
                <a:spcPts val="0"/>
              </a:spcBef>
              <a:spcAft>
                <a:spcPts val="0"/>
              </a:spcAft>
              <a:buSzPts val="1400"/>
              <a:buNone/>
            </a:pPr>
            <a:r>
              <a:rPr lang="en-US" sz="2000" b="1"/>
              <a:t>PLAY TRAILER FOR THE FILM</a:t>
            </a:r>
            <a:endParaRPr sz="2000" b="1"/>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36: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71" name="Google Shape;371;p36:notes"/>
          <p:cNvSpPr txBox="1">
            <a:spLocks noGrp="1"/>
          </p:cNvSpPr>
          <p:nvPr>
            <p:ph type="sldNum" idx="12"/>
          </p:nvPr>
        </p:nvSpPr>
        <p:spPr>
          <a:xfrm>
            <a:off x="4008296" y="8953142"/>
            <a:ext cx="3084315" cy="462542"/>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35</a:t>
            </a:fld>
            <a:endParaRPr/>
          </a:p>
        </p:txBody>
      </p:sp>
      <p:sp>
        <p:nvSpPr>
          <p:cNvPr id="372" name="Google Shape;372;p36:notes"/>
          <p:cNvSpPr txBox="1">
            <a:spLocks noGrp="1"/>
          </p:cNvSpPr>
          <p:nvPr>
            <p:ph type="body" idx="1"/>
          </p:nvPr>
        </p:nvSpPr>
        <p:spPr>
          <a:xfrm>
            <a:off x="925624" y="4476571"/>
            <a:ext cx="5241364" cy="4244500"/>
          </a:xfrm>
          <a:prstGeom prst="rect">
            <a:avLst/>
          </a:prstGeom>
          <a:noFill/>
          <a:ln>
            <a:noFill/>
          </a:ln>
        </p:spPr>
        <p:txBody>
          <a:bodyPr spcFirstLastPara="1" wrap="square" lIns="93225" tIns="46600" rIns="93225" bIns="46600" anchor="t" anchorCtr="0">
            <a:noAutofit/>
          </a:bodyPr>
          <a:lstStyle/>
          <a:p>
            <a:pPr marL="0" lvl="0" indent="0" algn="l" rtl="0">
              <a:lnSpc>
                <a:spcPct val="100000"/>
              </a:lnSpc>
              <a:spcBef>
                <a:spcPts val="0"/>
              </a:spcBef>
              <a:spcAft>
                <a:spcPts val="0"/>
              </a:spcAft>
              <a:buSzPts val="1400"/>
              <a:buNone/>
            </a:pPr>
            <a:r>
              <a:rPr lang="en-US" sz="2000" b="1"/>
              <a:t>We’ve covered a lot of ground tonight but I’m sure there are still more questions to answer for you!</a:t>
            </a:r>
            <a:endParaRPr/>
          </a:p>
          <a:p>
            <a:pPr marL="0" lvl="0" indent="0" algn="l" rtl="0">
              <a:lnSpc>
                <a:spcPct val="100000"/>
              </a:lnSpc>
              <a:spcBef>
                <a:spcPts val="0"/>
              </a:spcBef>
              <a:spcAft>
                <a:spcPts val="0"/>
              </a:spcAft>
              <a:buSzPts val="1400"/>
              <a:buNone/>
            </a:pPr>
            <a:r>
              <a:rPr lang="en-US" sz="2000" b="1"/>
              <a:t>We are happy to provide any additional detail you may have</a:t>
            </a:r>
            <a:endParaRPr/>
          </a:p>
          <a:p>
            <a:pPr marL="0" lvl="0" indent="0" algn="l" rtl="0">
              <a:lnSpc>
                <a:spcPct val="100000"/>
              </a:lnSpc>
              <a:spcBef>
                <a:spcPts val="0"/>
              </a:spcBef>
              <a:spcAft>
                <a:spcPts val="0"/>
              </a:spcAft>
              <a:buSzPts val="1400"/>
              <a:buNone/>
            </a:pPr>
            <a:r>
              <a:rPr lang="en-US" sz="2000" b="1"/>
              <a:t>Or you can e-mail us at info@airraceclassic.org</a:t>
            </a:r>
            <a:endParaRPr/>
          </a:p>
          <a:p>
            <a:pPr marL="0" lvl="0" indent="0" algn="l" rtl="0">
              <a:lnSpc>
                <a:spcPct val="100000"/>
              </a:lnSpc>
              <a:spcBef>
                <a:spcPts val="0"/>
              </a:spcBef>
              <a:spcAft>
                <a:spcPts val="0"/>
              </a:spcAft>
              <a:buSzPts val="1400"/>
              <a:buNone/>
            </a:pPr>
            <a:r>
              <a:rPr lang="en-US" sz="2000" b="1"/>
              <a:t>And don’t forget to view our website at www.airraceclassic.org</a:t>
            </a:r>
            <a:endParaRPr/>
          </a:p>
          <a:p>
            <a:pPr marL="0" lvl="0" indent="0" algn="l" rtl="0">
              <a:lnSpc>
                <a:spcPct val="100000"/>
              </a:lnSpc>
              <a:spcBef>
                <a:spcPts val="0"/>
              </a:spcBef>
              <a:spcAft>
                <a:spcPts val="0"/>
              </a:spcAft>
              <a:buSzPts val="1400"/>
              <a:buNone/>
            </a:pPr>
            <a:endParaRPr sz="2000" b="1"/>
          </a:p>
          <a:p>
            <a:pPr marL="0" lvl="0" indent="0" algn="l" rtl="0">
              <a:lnSpc>
                <a:spcPct val="100000"/>
              </a:lnSpc>
              <a:spcBef>
                <a:spcPts val="0"/>
              </a:spcBef>
              <a:spcAft>
                <a:spcPts val="0"/>
              </a:spcAft>
              <a:buSzPts val="1400"/>
              <a:buNone/>
            </a:pPr>
            <a:r>
              <a:rPr lang="en-US" sz="2000" b="1"/>
              <a:t>PLAY TRAILER FOR THE FILM</a:t>
            </a:r>
            <a:endParaRPr sz="2000" b="1"/>
          </a:p>
        </p:txBody>
      </p:sp>
    </p:spTree>
    <p:extLst>
      <p:ext uri="{BB962C8B-B14F-4D97-AF65-F5344CB8AC3E}">
        <p14:creationId xmlns:p14="http://schemas.microsoft.com/office/powerpoint/2010/main" val="4026115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None/>
            </a:pPr>
            <a:fld id="{00000000-1234-1234-1234-123412341234}" type="slidenum">
              <a:rPr lang="en-US" sz="1300" b="1" i="0" u="none" strike="noStrike" cap="none" smtClean="0">
                <a:solidFill>
                  <a:schemeClr val="dk1"/>
                </a:solidFill>
                <a:latin typeface="Arial"/>
                <a:ea typeface="Arial"/>
                <a:cs typeface="Arial"/>
                <a:sym typeface="Arial"/>
              </a:rPr>
              <a:t>4</a:t>
            </a:fld>
            <a:endParaRPr lang="en-US" sz="1300" b="1"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989215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95" name="Google Shape;95;p3:notes"/>
          <p:cNvSpPr txBox="1">
            <a:spLocks noGrp="1"/>
          </p:cNvSpPr>
          <p:nvPr>
            <p:ph type="sldNum" idx="12"/>
          </p:nvPr>
        </p:nvSpPr>
        <p:spPr>
          <a:xfrm>
            <a:off x="4008296" y="8953142"/>
            <a:ext cx="3084315" cy="462542"/>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5</a:t>
            </a:fld>
            <a:endParaRPr/>
          </a:p>
        </p:txBody>
      </p:sp>
      <p:sp>
        <p:nvSpPr>
          <p:cNvPr id="96" name="Google Shape;96;p3:notes"/>
          <p:cNvSpPr txBox="1">
            <a:spLocks noGrp="1"/>
          </p:cNvSpPr>
          <p:nvPr>
            <p:ph type="body" idx="1"/>
          </p:nvPr>
        </p:nvSpPr>
        <p:spPr>
          <a:xfrm>
            <a:off x="925624" y="4476571"/>
            <a:ext cx="5241364" cy="4244500"/>
          </a:xfrm>
          <a:prstGeom prst="rect">
            <a:avLst/>
          </a:prstGeom>
          <a:noFill/>
          <a:ln>
            <a:noFill/>
          </a:ln>
        </p:spPr>
        <p:txBody>
          <a:bodyPr spcFirstLastPara="1" wrap="square" lIns="93225" tIns="46600" rIns="93225" bIns="466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2000" b="1" dirty="0"/>
              <a:t>Emmy</a:t>
            </a:r>
            <a:br>
              <a:rPr lang="en-US" sz="2000" b="1" dirty="0"/>
            </a:br>
            <a:r>
              <a:rPr lang="en-US" sz="2000" b="1" dirty="0"/>
              <a:t>To give you a little background I’ll start with the first women’s air race. Almost as soon as Orville and Wilbur launched their first plane, men started racing airplanes. </a:t>
            </a:r>
            <a:endParaRPr dirty="0"/>
          </a:p>
          <a:p>
            <a:pPr marL="0" marR="0" lvl="0" indent="0" algn="l" rtl="0">
              <a:lnSpc>
                <a:spcPct val="100000"/>
              </a:lnSpc>
              <a:spcBef>
                <a:spcPts val="0"/>
              </a:spcBef>
              <a:spcAft>
                <a:spcPts val="0"/>
              </a:spcAft>
              <a:buClr>
                <a:srgbClr val="000000"/>
              </a:buClr>
              <a:buSzPts val="1400"/>
              <a:buFont typeface="Arial"/>
              <a:buNone/>
            </a:pPr>
            <a:r>
              <a:rPr lang="en-US" sz="2000" b="1" dirty="0"/>
              <a:t>It wasn’t until 1929, however, when women were first given the opportunity to race when The National Exchange Club sponsored an “add on” feature to the </a:t>
            </a:r>
            <a:r>
              <a:rPr lang="en-US" sz="2000" b="1" dirty="0" err="1"/>
              <a:t>mens</a:t>
            </a:r>
            <a:r>
              <a:rPr lang="en-US" sz="2000" b="1" dirty="0"/>
              <a:t> races that year.</a:t>
            </a:r>
            <a:endParaRPr dirty="0"/>
          </a:p>
          <a:p>
            <a:pPr marL="0" marR="0" lvl="0" indent="0" algn="l" rtl="0">
              <a:lnSpc>
                <a:spcPct val="100000"/>
              </a:lnSpc>
              <a:spcBef>
                <a:spcPts val="0"/>
              </a:spcBef>
              <a:spcAft>
                <a:spcPts val="0"/>
              </a:spcAft>
              <a:buClr>
                <a:srgbClr val="000000"/>
              </a:buClr>
              <a:buSzPts val="1400"/>
              <a:buFont typeface="Arial"/>
              <a:buNone/>
            </a:pPr>
            <a:r>
              <a:rPr lang="en-US" sz="2000" b="1" dirty="0"/>
              <a:t>It was an 8 day race from Santa Monica, CA to Cleveland Ohio. </a:t>
            </a:r>
            <a:endParaRPr dirty="0"/>
          </a:p>
          <a:p>
            <a:pPr marL="0" marR="0" lvl="0" indent="0" algn="l" rtl="0">
              <a:lnSpc>
                <a:spcPct val="100000"/>
              </a:lnSpc>
              <a:spcBef>
                <a:spcPts val="0"/>
              </a:spcBef>
              <a:spcAft>
                <a:spcPts val="0"/>
              </a:spcAft>
              <a:buClr>
                <a:srgbClr val="000000"/>
              </a:buClr>
              <a:buSzPts val="1400"/>
              <a:buFont typeface="Arial"/>
              <a:buNone/>
            </a:pPr>
            <a:r>
              <a:rPr lang="en-US" sz="2000" b="1" dirty="0"/>
              <a:t>There were 2 classes based on engine power and 20 women, which included celebrity pilots like Amelia Earhart, who placed 3rd, and Pancho Barnes, who won the 1930 women’s air derby.</a:t>
            </a:r>
            <a:endParaRPr dirty="0"/>
          </a:p>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66418eea0c_0_15: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266418eea0c_0_15:notes"/>
          <p:cNvSpPr txBox="1">
            <a:spLocks noGrp="1"/>
          </p:cNvSpPr>
          <p:nvPr>
            <p:ph type="body" idx="1"/>
          </p:nvPr>
        </p:nvSpPr>
        <p:spPr>
          <a:xfrm>
            <a:off x="925624" y="4476571"/>
            <a:ext cx="5241300" cy="4244400"/>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r>
              <a:rPr lang="en-US" b="1"/>
              <a:t>Emmy</a:t>
            </a:r>
            <a:endParaRPr b="1"/>
          </a:p>
        </p:txBody>
      </p:sp>
      <p:sp>
        <p:nvSpPr>
          <p:cNvPr id="108" name="Google Shape;108;g266418eea0c_0_15:notes"/>
          <p:cNvSpPr txBox="1">
            <a:spLocks noGrp="1"/>
          </p:cNvSpPr>
          <p:nvPr>
            <p:ph type="sldNum" idx="12"/>
          </p:nvPr>
        </p:nvSpPr>
        <p:spPr>
          <a:xfrm>
            <a:off x="4008296" y="8953142"/>
            <a:ext cx="3084300" cy="462600"/>
          </a:xfrm>
          <a:prstGeom prst="rect">
            <a:avLst/>
          </a:prstGeom>
        </p:spPr>
        <p:txBody>
          <a:bodyPr spcFirstLastPara="1" wrap="square" lIns="93225" tIns="46600" rIns="93225" bIns="466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66418eea0c_0_15: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266418eea0c_0_15:notes"/>
          <p:cNvSpPr txBox="1">
            <a:spLocks noGrp="1"/>
          </p:cNvSpPr>
          <p:nvPr>
            <p:ph type="body" idx="1"/>
          </p:nvPr>
        </p:nvSpPr>
        <p:spPr>
          <a:xfrm>
            <a:off x="925624" y="4476571"/>
            <a:ext cx="5241300" cy="4244400"/>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r>
              <a:rPr lang="en-US" b="1"/>
              <a:t>Emmy</a:t>
            </a:r>
            <a:endParaRPr b="1"/>
          </a:p>
        </p:txBody>
      </p:sp>
      <p:sp>
        <p:nvSpPr>
          <p:cNvPr id="108" name="Google Shape;108;g266418eea0c_0_15:notes"/>
          <p:cNvSpPr txBox="1">
            <a:spLocks noGrp="1"/>
          </p:cNvSpPr>
          <p:nvPr>
            <p:ph type="sldNum" idx="12"/>
          </p:nvPr>
        </p:nvSpPr>
        <p:spPr>
          <a:xfrm>
            <a:off x="4008296" y="8953142"/>
            <a:ext cx="3084300" cy="462600"/>
          </a:xfrm>
          <a:prstGeom prst="rect">
            <a:avLst/>
          </a:prstGeom>
        </p:spPr>
        <p:txBody>
          <a:bodyPr spcFirstLastPara="1" wrap="square" lIns="93225" tIns="46600" rIns="93225" bIns="466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extLst>
      <p:ext uri="{BB962C8B-B14F-4D97-AF65-F5344CB8AC3E}">
        <p14:creationId xmlns:p14="http://schemas.microsoft.com/office/powerpoint/2010/main" val="1615895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1c91777071f_0_0: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6" name="Google Shape;116;g1c91777071f_0_0:notes"/>
          <p:cNvSpPr txBox="1">
            <a:spLocks noGrp="1"/>
          </p:cNvSpPr>
          <p:nvPr>
            <p:ph type="sldNum" idx="12"/>
          </p:nvPr>
        </p:nvSpPr>
        <p:spPr>
          <a:xfrm>
            <a:off x="4008295" y="8953142"/>
            <a:ext cx="3084322" cy="462618"/>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8</a:t>
            </a:fld>
            <a:endParaRPr/>
          </a:p>
        </p:txBody>
      </p:sp>
      <p:sp>
        <p:nvSpPr>
          <p:cNvPr id="117" name="Google Shape;117;g1c91777071f_0_0:notes"/>
          <p:cNvSpPr txBox="1">
            <a:spLocks noGrp="1"/>
          </p:cNvSpPr>
          <p:nvPr>
            <p:ph type="body" idx="1"/>
          </p:nvPr>
        </p:nvSpPr>
        <p:spPr>
          <a:xfrm>
            <a:off x="925624" y="4476571"/>
            <a:ext cx="5241221" cy="4244527"/>
          </a:xfrm>
          <a:prstGeom prst="rect">
            <a:avLst/>
          </a:prstGeom>
          <a:noFill/>
          <a:ln>
            <a:noFill/>
          </a:ln>
        </p:spPr>
        <p:txBody>
          <a:bodyPr spcFirstLastPara="1" wrap="square" lIns="93225" tIns="46600" rIns="93225" bIns="46600" anchor="t" anchorCtr="0">
            <a:noAutofit/>
          </a:bodyPr>
          <a:lstStyle/>
          <a:p>
            <a:pPr marL="0" lvl="0" indent="0" algn="l" rtl="0">
              <a:lnSpc>
                <a:spcPct val="100000"/>
              </a:lnSpc>
              <a:spcBef>
                <a:spcPts val="0"/>
              </a:spcBef>
              <a:spcAft>
                <a:spcPts val="0"/>
              </a:spcAft>
              <a:buSzPts val="1400"/>
              <a:buNone/>
            </a:pPr>
            <a:r>
              <a:rPr lang="en-US" sz="1800" b="1" dirty="0"/>
              <a:t>The race has been continuously running and only missed 2 years during WW2, during the oil embargo in 1974, and 2020/21 due to Covid</a:t>
            </a:r>
            <a:endParaRPr dirty="0"/>
          </a:p>
          <a:p>
            <a:pPr marL="0" lvl="0" indent="0" algn="l" rtl="0">
              <a:lnSpc>
                <a:spcPct val="100000"/>
              </a:lnSpc>
              <a:spcBef>
                <a:spcPts val="0"/>
              </a:spcBef>
              <a:spcAft>
                <a:spcPts val="0"/>
              </a:spcAft>
              <a:buSzPts val="1400"/>
              <a:buNone/>
            </a:pPr>
            <a:r>
              <a:rPr lang="en-US" sz="1800" b="1" dirty="0"/>
              <a:t>It was more popularly known as the Powder Puff Derby (Will Rogers)</a:t>
            </a:r>
            <a:endParaRPr dirty="0"/>
          </a:p>
          <a:p>
            <a:pPr marL="0" lvl="0" indent="0" algn="l" rtl="0">
              <a:lnSpc>
                <a:spcPct val="100000"/>
              </a:lnSpc>
              <a:spcBef>
                <a:spcPts val="0"/>
              </a:spcBef>
              <a:spcAft>
                <a:spcPts val="0"/>
              </a:spcAft>
              <a:buSzPts val="1400"/>
              <a:buNone/>
            </a:pPr>
            <a:r>
              <a:rPr lang="en-US" sz="1800" b="1" dirty="0"/>
              <a:t>The Race was actually owned and run by the Ninety-Nines for two years.</a:t>
            </a:r>
            <a:endParaRPr dirty="0"/>
          </a:p>
          <a:p>
            <a:pPr marL="0" lvl="0" indent="0" algn="l" rtl="0">
              <a:lnSpc>
                <a:spcPct val="100000"/>
              </a:lnSpc>
              <a:spcBef>
                <a:spcPts val="0"/>
              </a:spcBef>
              <a:spcAft>
                <a:spcPts val="0"/>
              </a:spcAft>
              <a:buSzPts val="1400"/>
              <a:buNone/>
            </a:pPr>
            <a:r>
              <a:rPr lang="en-US" sz="1800" b="1" dirty="0"/>
              <a:t>The All Women’s Transcontinental Air Race organization or AWTAR ran the race until it was re-incorporated as the Air Race Classic in 1977</a:t>
            </a:r>
            <a:endParaRPr dirty="0"/>
          </a:p>
          <a:p>
            <a:pPr marL="0" lvl="0" indent="0" algn="l" rtl="0">
              <a:lnSpc>
                <a:spcPct val="100000"/>
              </a:lnSpc>
              <a:spcBef>
                <a:spcPts val="0"/>
              </a:spcBef>
              <a:spcAft>
                <a:spcPts val="0"/>
              </a:spcAft>
              <a:buSzPts val="1400"/>
              <a:buNone/>
            </a:pPr>
            <a:r>
              <a:rPr lang="en-US" sz="1800" b="1" dirty="0"/>
              <a:t>The top right picture is our current Board of Directors. You may recognize some of all of us – we are all 99s!</a:t>
            </a:r>
            <a:endParaRPr dirty="0"/>
          </a:p>
          <a:p>
            <a:pPr marL="0" lvl="0" indent="0" algn="l" rtl="0">
              <a:lnSpc>
                <a:spcPct val="100000"/>
              </a:lnSpc>
              <a:spcBef>
                <a:spcPts val="0"/>
              </a:spcBef>
              <a:spcAft>
                <a:spcPts val="0"/>
              </a:spcAft>
              <a:buSzPts val="1400"/>
              <a:buNone/>
            </a:pPr>
            <a:r>
              <a:rPr lang="en-US" sz="1800" b="1" dirty="0">
                <a:solidFill>
                  <a:srgbClr val="FF0000"/>
                </a:solidFill>
              </a:rPr>
              <a:t>QUESTIONS about History?</a:t>
            </a:r>
            <a:endParaRPr sz="1800" b="1" dirty="0">
              <a:solidFill>
                <a:srgbClr val="FF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15:notes"/>
          <p:cNvSpPr>
            <a:spLocks noGrp="1" noRot="1" noChangeAspect="1"/>
          </p:cNvSpPr>
          <p:nvPr>
            <p:ph type="sldImg" idx="2"/>
          </p:nvPr>
        </p:nvSpPr>
        <p:spPr>
          <a:xfrm>
            <a:off x="1179513" y="693738"/>
            <a:ext cx="4732337" cy="35496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9" name="Google Shape;129;p15:notes"/>
          <p:cNvSpPr txBox="1">
            <a:spLocks noGrp="1"/>
          </p:cNvSpPr>
          <p:nvPr>
            <p:ph type="sldNum" idx="12"/>
          </p:nvPr>
        </p:nvSpPr>
        <p:spPr>
          <a:xfrm>
            <a:off x="4008296" y="8953142"/>
            <a:ext cx="3084315" cy="462542"/>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None/>
            </a:pPr>
            <a:fld id="{00000000-1234-1234-1234-123412341234}" type="slidenum">
              <a:rPr lang="en-US"/>
              <a:t>9</a:t>
            </a:fld>
            <a:endParaRPr/>
          </a:p>
        </p:txBody>
      </p:sp>
      <p:sp>
        <p:nvSpPr>
          <p:cNvPr id="130" name="Google Shape;130;p15:notes"/>
          <p:cNvSpPr txBox="1">
            <a:spLocks noGrp="1"/>
          </p:cNvSpPr>
          <p:nvPr>
            <p:ph type="body" idx="1"/>
          </p:nvPr>
        </p:nvSpPr>
        <p:spPr>
          <a:xfrm>
            <a:off x="925624" y="4476571"/>
            <a:ext cx="5241364" cy="4244500"/>
          </a:xfrm>
          <a:prstGeom prst="rect">
            <a:avLst/>
          </a:prstGeom>
          <a:noFill/>
          <a:ln>
            <a:noFill/>
          </a:ln>
        </p:spPr>
        <p:txBody>
          <a:bodyPr spcFirstLastPara="1" wrap="square" lIns="93225" tIns="46600" rIns="93225" bIns="46600" anchor="t" anchorCtr="0">
            <a:noAutofit/>
          </a:bodyPr>
          <a:lstStyle/>
          <a:p>
            <a:pPr marL="0" lvl="0" indent="0" algn="l" rtl="0">
              <a:lnSpc>
                <a:spcPct val="100000"/>
              </a:lnSpc>
              <a:spcBef>
                <a:spcPts val="0"/>
              </a:spcBef>
              <a:spcAft>
                <a:spcPts val="0"/>
              </a:spcAft>
              <a:buSzPts val="1400"/>
              <a:buNone/>
            </a:pPr>
            <a:r>
              <a:rPr lang="en-US" sz="2000" b="1" dirty="0"/>
              <a:t>People often ask how the Air Race Classic is structured.</a:t>
            </a:r>
            <a:endParaRPr dirty="0"/>
          </a:p>
          <a:p>
            <a:pPr marL="0" lvl="0" indent="0" algn="l" rtl="0">
              <a:lnSpc>
                <a:spcPct val="100000"/>
              </a:lnSpc>
              <a:spcBef>
                <a:spcPts val="0"/>
              </a:spcBef>
              <a:spcAft>
                <a:spcPts val="0"/>
              </a:spcAft>
              <a:buSzPts val="1400"/>
              <a:buNone/>
            </a:pPr>
            <a:r>
              <a:rPr lang="en-US" sz="2000" b="1" dirty="0"/>
              <a:t>Well, there’s primarily THREE types of Air Races held</a:t>
            </a:r>
            <a:endParaRPr dirty="0"/>
          </a:p>
          <a:p>
            <a:pPr marL="0" lvl="0" indent="0" algn="l" rtl="0">
              <a:lnSpc>
                <a:spcPct val="100000"/>
              </a:lnSpc>
              <a:spcBef>
                <a:spcPts val="0"/>
              </a:spcBef>
              <a:spcAft>
                <a:spcPts val="0"/>
              </a:spcAft>
              <a:buSzPts val="1400"/>
              <a:buNone/>
            </a:pPr>
            <a:r>
              <a:rPr lang="en-US" sz="2000" b="1" dirty="0"/>
              <a:t>The first is Pylon or closed course like Reno – the Fly fast and turn left races that are flat out speed races</a:t>
            </a:r>
            <a:endParaRPr dirty="0"/>
          </a:p>
          <a:p>
            <a:pPr marL="0" lvl="0" indent="0" algn="l" rtl="0">
              <a:lnSpc>
                <a:spcPct val="100000"/>
              </a:lnSpc>
              <a:spcBef>
                <a:spcPts val="0"/>
              </a:spcBef>
              <a:spcAft>
                <a:spcPts val="0"/>
              </a:spcAft>
              <a:buSzPts val="1400"/>
              <a:buNone/>
            </a:pPr>
            <a:r>
              <a:rPr lang="en-US" sz="2000" b="1" dirty="0"/>
              <a:t>There are also Rally or Derby type races that focus on proficiency or specific skills or solving puzzles. We also host the annual one day ARC Air Derby in the fall.</a:t>
            </a:r>
            <a:endParaRPr dirty="0"/>
          </a:p>
          <a:p>
            <a:pPr marL="0" lvl="0" indent="0" algn="l" rtl="0">
              <a:lnSpc>
                <a:spcPct val="100000"/>
              </a:lnSpc>
              <a:spcBef>
                <a:spcPts val="0"/>
              </a:spcBef>
              <a:spcAft>
                <a:spcPts val="0"/>
              </a:spcAft>
              <a:buSzPts val="1400"/>
              <a:buNone/>
            </a:pPr>
            <a:endParaRPr sz="2000" b="1"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8"/>
        <p:cNvGrpSpPr/>
        <p:nvPr/>
      </p:nvGrpSpPr>
      <p:grpSpPr>
        <a:xfrm>
          <a:off x="0" y="0"/>
          <a:ext cx="0" cy="0"/>
          <a:chOff x="0" y="0"/>
          <a:chExt cx="0" cy="0"/>
        </a:xfrm>
      </p:grpSpPr>
      <p:sp>
        <p:nvSpPr>
          <p:cNvPr id="19" name="Google Shape;19;p19"/>
          <p:cNvSpPr/>
          <p:nvPr/>
        </p:nvSpPr>
        <p:spPr>
          <a:xfrm>
            <a:off x="0" y="5971032"/>
            <a:ext cx="9144000" cy="886968"/>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Arial"/>
              <a:ea typeface="Arial"/>
              <a:cs typeface="Arial"/>
              <a:sym typeface="Arial"/>
            </a:endParaRPr>
          </a:p>
        </p:txBody>
      </p:sp>
      <p:sp>
        <p:nvSpPr>
          <p:cNvPr id="20" name="Google Shape;20;p19"/>
          <p:cNvSpPr/>
          <p:nvPr/>
        </p:nvSpPr>
        <p:spPr>
          <a:xfrm>
            <a:off x="-9144" y="6053328"/>
            <a:ext cx="2249424" cy="71323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Arial"/>
              <a:ea typeface="Arial"/>
              <a:cs typeface="Arial"/>
              <a:sym typeface="Arial"/>
            </a:endParaRPr>
          </a:p>
        </p:txBody>
      </p:sp>
      <p:sp>
        <p:nvSpPr>
          <p:cNvPr id="21" name="Google Shape;21;p19"/>
          <p:cNvSpPr/>
          <p:nvPr/>
        </p:nvSpPr>
        <p:spPr>
          <a:xfrm>
            <a:off x="2359152" y="6044184"/>
            <a:ext cx="6784848" cy="71323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Arial"/>
              <a:ea typeface="Arial"/>
              <a:cs typeface="Arial"/>
              <a:sym typeface="Arial"/>
            </a:endParaRPr>
          </a:p>
        </p:txBody>
      </p:sp>
      <p:sp>
        <p:nvSpPr>
          <p:cNvPr id="22" name="Google Shape;22;p19"/>
          <p:cNvSpPr txBox="1">
            <a:spLocks noGrp="1"/>
          </p:cNvSpPr>
          <p:nvPr>
            <p:ph type="ctrTitle"/>
          </p:nvPr>
        </p:nvSpPr>
        <p:spPr>
          <a:xfrm>
            <a:off x="2362200" y="4038600"/>
            <a:ext cx="6477000" cy="18288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2"/>
              </a:buClr>
              <a:buSzPts val="4400"/>
              <a:buFont typeface="Calibri"/>
              <a:buNone/>
              <a:defRPr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9"/>
          <p:cNvSpPr txBox="1">
            <a:spLocks noGrp="1"/>
          </p:cNvSpPr>
          <p:nvPr>
            <p:ph type="subTitle" idx="1"/>
          </p:nvPr>
        </p:nvSpPr>
        <p:spPr>
          <a:xfrm>
            <a:off x="2362200" y="6050037"/>
            <a:ext cx="6705600" cy="685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700"/>
              </a:spcBef>
              <a:spcAft>
                <a:spcPts val="0"/>
              </a:spcAft>
              <a:buSzPts val="1560"/>
              <a:buNone/>
              <a:defRPr sz="2600">
                <a:solidFill>
                  <a:srgbClr val="FFFFFF"/>
                </a:solidFill>
              </a:defRPr>
            </a:lvl1pPr>
            <a:lvl2pPr lvl="1" algn="ctr">
              <a:lnSpc>
                <a:spcPct val="100000"/>
              </a:lnSpc>
              <a:spcBef>
                <a:spcPts val="550"/>
              </a:spcBef>
              <a:spcAft>
                <a:spcPts val="0"/>
              </a:spcAft>
              <a:buSzPts val="1260"/>
              <a:buNone/>
              <a:defRPr/>
            </a:lvl2pPr>
            <a:lvl3pPr lvl="2" algn="ctr">
              <a:lnSpc>
                <a:spcPct val="100000"/>
              </a:lnSpc>
              <a:spcBef>
                <a:spcPts val="500"/>
              </a:spcBef>
              <a:spcAft>
                <a:spcPts val="0"/>
              </a:spcAft>
              <a:buSzPts val="1350"/>
              <a:buNone/>
              <a:defRPr/>
            </a:lvl3pPr>
            <a:lvl4pPr lvl="3" algn="ctr">
              <a:lnSpc>
                <a:spcPct val="100000"/>
              </a:lnSpc>
              <a:spcBef>
                <a:spcPts val="400"/>
              </a:spcBef>
              <a:spcAft>
                <a:spcPts val="0"/>
              </a:spcAft>
              <a:buSzPts val="1350"/>
              <a:buNone/>
              <a:defRPr/>
            </a:lvl4pPr>
            <a:lvl5pPr lvl="4" algn="ctr">
              <a:lnSpc>
                <a:spcPct val="100000"/>
              </a:lnSpc>
              <a:spcBef>
                <a:spcPts val="400"/>
              </a:spcBef>
              <a:spcAft>
                <a:spcPts val="0"/>
              </a:spcAft>
              <a:buSzPts val="1170"/>
              <a:buNone/>
              <a:defRPr/>
            </a:lvl5pPr>
            <a:lvl6pPr lvl="5" algn="ctr">
              <a:lnSpc>
                <a:spcPct val="100000"/>
              </a:lnSpc>
              <a:spcBef>
                <a:spcPts val="360"/>
              </a:spcBef>
              <a:spcAft>
                <a:spcPts val="0"/>
              </a:spcAft>
              <a:buSzPts val="1800"/>
              <a:buNone/>
              <a:defRPr/>
            </a:lvl6pPr>
            <a:lvl7pPr lvl="6" algn="ctr">
              <a:lnSpc>
                <a:spcPct val="100000"/>
              </a:lnSpc>
              <a:spcBef>
                <a:spcPts val="360"/>
              </a:spcBef>
              <a:spcAft>
                <a:spcPts val="0"/>
              </a:spcAft>
              <a:buSzPts val="1800"/>
              <a:buNone/>
              <a:defRPr/>
            </a:lvl7pPr>
            <a:lvl8pPr lvl="7" algn="ctr">
              <a:lnSpc>
                <a:spcPct val="100000"/>
              </a:lnSpc>
              <a:spcBef>
                <a:spcPts val="360"/>
              </a:spcBef>
              <a:spcAft>
                <a:spcPts val="0"/>
              </a:spcAft>
              <a:buSzPts val="1800"/>
              <a:buNone/>
              <a:defRPr/>
            </a:lvl8pPr>
            <a:lvl9pPr lvl="8" algn="ctr">
              <a:lnSpc>
                <a:spcPct val="100000"/>
              </a:lnSpc>
              <a:spcBef>
                <a:spcPts val="360"/>
              </a:spcBef>
              <a:spcAft>
                <a:spcPts val="0"/>
              </a:spcAft>
              <a:buSzPts val="1800"/>
              <a:buNone/>
              <a:defRPr/>
            </a:lvl9pPr>
          </a:lstStyle>
          <a:p>
            <a:endParaRPr/>
          </a:p>
        </p:txBody>
      </p:sp>
      <p:sp>
        <p:nvSpPr>
          <p:cNvPr id="24" name="Google Shape;24;p19"/>
          <p:cNvSpPr txBox="1">
            <a:spLocks noGrp="1"/>
          </p:cNvSpPr>
          <p:nvPr>
            <p:ph type="dt" idx="10"/>
          </p:nvPr>
        </p:nvSpPr>
        <p:spPr>
          <a:xfrm>
            <a:off x="76200" y="6068699"/>
            <a:ext cx="2057400" cy="6858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20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9"/>
          <p:cNvSpPr txBox="1">
            <a:spLocks noGrp="1"/>
          </p:cNvSpPr>
          <p:nvPr>
            <p:ph type="ftr" idx="11"/>
          </p:nvPr>
        </p:nvSpPr>
        <p:spPr>
          <a:xfrm>
            <a:off x="2085393" y="236538"/>
            <a:ext cx="58674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9"/>
          <p:cNvSpPr txBox="1">
            <a:spLocks noGrp="1"/>
          </p:cNvSpPr>
          <p:nvPr>
            <p:ph type="sldNum" idx="12"/>
          </p:nvPr>
        </p:nvSpPr>
        <p:spPr>
          <a:xfrm>
            <a:off x="8001000" y="228600"/>
            <a:ext cx="838200" cy="381000"/>
          </a:xfrm>
          <a:prstGeom prst="rect">
            <a:avLst/>
          </a:prstGeom>
          <a:noFill/>
          <a:ln>
            <a:noFill/>
          </a:ln>
        </p:spPr>
        <p:txBody>
          <a:bodyPr spcFirstLastPara="1" wrap="square" lIns="91425" tIns="45700" rIns="91425" bIns="45700" anchor="ctr" anchorCtr="0">
            <a:normAutofit/>
          </a:bodyPr>
          <a:lstStyle>
            <a:lvl1pPr marL="0" marR="0" lvl="0" indent="0" algn="ctr">
              <a:lnSpc>
                <a:spcPct val="100000"/>
              </a:lnSpc>
              <a:spcBef>
                <a:spcPts val="0"/>
              </a:spcBef>
              <a:spcAft>
                <a:spcPts val="0"/>
              </a:spcAft>
              <a:buClr>
                <a:srgbClr val="000000"/>
              </a:buClr>
              <a:buSzPts val="1400"/>
              <a:buFont typeface="Arial"/>
              <a:buNone/>
              <a:defRPr sz="1400" b="1" i="0" u="none" strike="noStrike" cap="none">
                <a:solidFill>
                  <a:schemeClr val="dk2"/>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400"/>
              <a:buFont typeface="Arial"/>
              <a:buNone/>
              <a:defRPr sz="1400" b="1" i="0" u="none" strike="noStrike" cap="none">
                <a:solidFill>
                  <a:schemeClr val="dk2"/>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400"/>
              <a:buFont typeface="Arial"/>
              <a:buNone/>
              <a:defRPr sz="1400" b="1" i="0" u="none" strike="noStrike" cap="none">
                <a:solidFill>
                  <a:schemeClr val="dk2"/>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400"/>
              <a:buFont typeface="Arial"/>
              <a:buNone/>
              <a:defRPr sz="1400" b="1" i="0" u="none" strike="noStrike" cap="none">
                <a:solidFill>
                  <a:schemeClr val="dk2"/>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400"/>
              <a:buFont typeface="Arial"/>
              <a:buNone/>
              <a:defRPr sz="1400" b="1" i="0" u="none" strike="noStrike" cap="none">
                <a:solidFill>
                  <a:schemeClr val="dk2"/>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400"/>
              <a:buFont typeface="Arial"/>
              <a:buNone/>
              <a:defRPr sz="1400" b="1" i="0" u="none" strike="noStrike" cap="none">
                <a:solidFill>
                  <a:schemeClr val="dk2"/>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400"/>
              <a:buFont typeface="Arial"/>
              <a:buNone/>
              <a:defRPr sz="1400" b="1" i="0" u="none" strike="noStrike" cap="none">
                <a:solidFill>
                  <a:schemeClr val="dk2"/>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400"/>
              <a:buFont typeface="Arial"/>
              <a:buNone/>
              <a:defRPr sz="1400" b="1" i="0" u="none" strike="noStrike" cap="none">
                <a:solidFill>
                  <a:schemeClr val="dk2"/>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400"/>
              <a:buFont typeface="Arial"/>
              <a:buNone/>
              <a:defRPr sz="1400" b="1" i="0" u="none" strike="noStrike" cap="none">
                <a:solidFill>
                  <a:schemeClr val="dk2"/>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p20"/>
          <p:cNvSpPr txBox="1">
            <a:spLocks noGrp="1"/>
          </p:cNvSpPr>
          <p:nvPr>
            <p:ph type="title"/>
          </p:nvPr>
        </p:nvSpPr>
        <p:spPr>
          <a:xfrm>
            <a:off x="612648" y="228600"/>
            <a:ext cx="8153400" cy="990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0"/>
          <p:cNvSpPr txBox="1">
            <a:spLocks noGrp="1"/>
          </p:cNvSpPr>
          <p:nvPr>
            <p:ph type="dt" idx="10"/>
          </p:nvPr>
        </p:nvSpPr>
        <p:spPr>
          <a:xfrm>
            <a:off x="7315200" y="6248400"/>
            <a:ext cx="1447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0"/>
          <p:cNvSpPr txBox="1">
            <a:spLocks noGrp="1"/>
          </p:cNvSpPr>
          <p:nvPr>
            <p:ph type="ftr" idx="11"/>
          </p:nvPr>
        </p:nvSpPr>
        <p:spPr>
          <a:xfrm>
            <a:off x="609600" y="6248206"/>
            <a:ext cx="670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0"/>
          <p:cNvSpPr txBox="1">
            <a:spLocks noGrp="1"/>
          </p:cNvSpPr>
          <p:nvPr>
            <p:ph type="sldNum" idx="12"/>
          </p:nvPr>
        </p:nvSpPr>
        <p:spPr>
          <a:xfrm>
            <a:off x="0" y="1272222"/>
            <a:ext cx="533400" cy="244476"/>
          </a:xfrm>
          <a:prstGeom prst="rect">
            <a:avLst/>
          </a:prstGeom>
          <a:noFill/>
          <a:ln>
            <a:noFill/>
          </a:ln>
        </p:spPr>
        <p:txBody>
          <a:bodyPr spcFirstLastPara="1" wrap="square" lIns="91425" tIns="45700" rIns="91425" bIns="45700" anchor="ctr" anchorCtr="0">
            <a:normAutofit/>
          </a:bodyPr>
          <a:lstStyle>
            <a:lvl1pPr marL="0" marR="0" lvl="0"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
        <p:nvSpPr>
          <p:cNvPr id="32" name="Google Shape;32;p20"/>
          <p:cNvSpPr txBox="1">
            <a:spLocks noGrp="1"/>
          </p:cNvSpPr>
          <p:nvPr>
            <p:ph type="body" idx="1"/>
          </p:nvPr>
        </p:nvSpPr>
        <p:spPr>
          <a:xfrm>
            <a:off x="612648" y="1600200"/>
            <a:ext cx="8153400" cy="4495800"/>
          </a:xfrm>
          <a:prstGeom prst="rect">
            <a:avLst/>
          </a:prstGeom>
          <a:noFill/>
          <a:ln>
            <a:noFill/>
          </a:ln>
        </p:spPr>
        <p:txBody>
          <a:bodyPr spcFirstLastPara="1" wrap="square" lIns="91425" tIns="45700" rIns="91425" bIns="45700" anchor="t" anchorCtr="0">
            <a:normAutofit/>
          </a:bodyPr>
          <a:lstStyle>
            <a:lvl1pPr marL="457200" lvl="0" indent="-297180" algn="l">
              <a:lnSpc>
                <a:spcPct val="100000"/>
              </a:lnSpc>
              <a:spcBef>
                <a:spcPts val="700"/>
              </a:spcBef>
              <a:spcAft>
                <a:spcPts val="0"/>
              </a:spcAft>
              <a:buSzPts val="1080"/>
              <a:buChar char="◻"/>
              <a:defRPr/>
            </a:lvl1pPr>
            <a:lvl2pPr marL="914400" lvl="1" indent="-393700" algn="l">
              <a:lnSpc>
                <a:spcPct val="100000"/>
              </a:lnSpc>
              <a:spcBef>
                <a:spcPts val="550"/>
              </a:spcBef>
              <a:spcAft>
                <a:spcPts val="0"/>
              </a:spcAft>
              <a:buSzPts val="2600"/>
              <a:buFont typeface="Noto Sans Symbols"/>
              <a:buChar char="▪"/>
              <a:defRPr/>
            </a:lvl2pPr>
            <a:lvl3pPr marL="1371600" lvl="2" indent="-314325" algn="l">
              <a:lnSpc>
                <a:spcPct val="100000"/>
              </a:lnSpc>
              <a:spcBef>
                <a:spcPts val="500"/>
              </a:spcBef>
              <a:spcAft>
                <a:spcPts val="0"/>
              </a:spcAft>
              <a:buSzPts val="1350"/>
              <a:buChar char="■"/>
              <a:defRPr/>
            </a:lvl3pPr>
            <a:lvl4pPr marL="1828800" lvl="3" indent="-314325" algn="l">
              <a:lnSpc>
                <a:spcPct val="100000"/>
              </a:lnSpc>
              <a:spcBef>
                <a:spcPts val="400"/>
              </a:spcBef>
              <a:spcAft>
                <a:spcPts val="0"/>
              </a:spcAft>
              <a:buSzPts val="1350"/>
              <a:buChar char="■"/>
              <a:defRPr/>
            </a:lvl4pPr>
            <a:lvl5pPr marL="2286000" lvl="4" indent="-302895" algn="l">
              <a:lnSpc>
                <a:spcPct val="100000"/>
              </a:lnSpc>
              <a:spcBef>
                <a:spcPts val="400"/>
              </a:spcBef>
              <a:spcAft>
                <a:spcPts val="0"/>
              </a:spcAft>
              <a:buSzPts val="1170"/>
              <a:buChar char="■"/>
              <a:defRPr/>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33"/>
        <p:cNvGrpSpPr/>
        <p:nvPr/>
      </p:nvGrpSpPr>
      <p:grpSpPr>
        <a:xfrm>
          <a:off x="0" y="0"/>
          <a:ext cx="0" cy="0"/>
          <a:chOff x="0" y="0"/>
          <a:chExt cx="0" cy="0"/>
        </a:xfrm>
      </p:grpSpPr>
      <p:sp>
        <p:nvSpPr>
          <p:cNvPr id="34" name="Google Shape;34;p21"/>
          <p:cNvSpPr txBox="1">
            <a:spLocks noGrp="1"/>
          </p:cNvSpPr>
          <p:nvPr>
            <p:ph type="body" idx="1"/>
          </p:nvPr>
        </p:nvSpPr>
        <p:spPr>
          <a:xfrm>
            <a:off x="1371600" y="2743200"/>
            <a:ext cx="7123113" cy="167322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700"/>
              </a:spcBef>
              <a:spcAft>
                <a:spcPts val="0"/>
              </a:spcAft>
              <a:buSzPts val="1680"/>
              <a:buNone/>
              <a:defRPr sz="2800">
                <a:solidFill>
                  <a:schemeClr val="dk2"/>
                </a:solidFill>
              </a:defRPr>
            </a:lvl1pPr>
            <a:lvl2pPr marL="914400" lvl="1" indent="-228600" algn="l">
              <a:lnSpc>
                <a:spcPct val="100000"/>
              </a:lnSpc>
              <a:spcBef>
                <a:spcPts val="550"/>
              </a:spcBef>
              <a:spcAft>
                <a:spcPts val="0"/>
              </a:spcAft>
              <a:buSzPts val="1260"/>
              <a:buNone/>
              <a:defRPr sz="1800">
                <a:solidFill>
                  <a:srgbClr val="888888"/>
                </a:solidFill>
              </a:defRPr>
            </a:lvl2pPr>
            <a:lvl3pPr marL="1371600" lvl="2" indent="-228600" algn="l">
              <a:lnSpc>
                <a:spcPct val="100000"/>
              </a:lnSpc>
              <a:spcBef>
                <a:spcPts val="500"/>
              </a:spcBef>
              <a:spcAft>
                <a:spcPts val="0"/>
              </a:spcAft>
              <a:buSzPts val="1200"/>
              <a:buNone/>
              <a:defRPr sz="1600">
                <a:solidFill>
                  <a:srgbClr val="888888"/>
                </a:solidFill>
              </a:defRPr>
            </a:lvl3pPr>
            <a:lvl4pPr marL="1828800" lvl="3" indent="-228600" algn="l">
              <a:lnSpc>
                <a:spcPct val="100000"/>
              </a:lnSpc>
              <a:spcBef>
                <a:spcPts val="400"/>
              </a:spcBef>
              <a:spcAft>
                <a:spcPts val="0"/>
              </a:spcAft>
              <a:buSzPts val="1050"/>
              <a:buNone/>
              <a:defRPr sz="1400">
                <a:solidFill>
                  <a:srgbClr val="888888"/>
                </a:solidFill>
              </a:defRPr>
            </a:lvl4pPr>
            <a:lvl5pPr marL="2286000" lvl="4" indent="-228600" algn="l">
              <a:lnSpc>
                <a:spcPct val="100000"/>
              </a:lnSpc>
              <a:spcBef>
                <a:spcPts val="400"/>
              </a:spcBef>
              <a:spcAft>
                <a:spcPts val="0"/>
              </a:spcAft>
              <a:buSzPts val="910"/>
              <a:buNone/>
              <a:defRPr sz="1400">
                <a:solidFill>
                  <a:srgbClr val="888888"/>
                </a:solidFill>
              </a:defRPr>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35" name="Google Shape;35;p21"/>
          <p:cNvSpPr/>
          <p:nvPr/>
        </p:nvSpPr>
        <p:spPr>
          <a:xfrm>
            <a:off x="0" y="1524000"/>
            <a:ext cx="9144000" cy="1143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Arial"/>
              <a:ea typeface="Arial"/>
              <a:cs typeface="Arial"/>
              <a:sym typeface="Arial"/>
            </a:endParaRPr>
          </a:p>
        </p:txBody>
      </p:sp>
      <p:sp>
        <p:nvSpPr>
          <p:cNvPr id="36" name="Google Shape;36;p21"/>
          <p:cNvSpPr/>
          <p:nvPr/>
        </p:nvSpPr>
        <p:spPr>
          <a:xfrm>
            <a:off x="0" y="1600200"/>
            <a:ext cx="1295400" cy="9906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Arial"/>
              <a:ea typeface="Arial"/>
              <a:cs typeface="Arial"/>
              <a:sym typeface="Arial"/>
            </a:endParaRPr>
          </a:p>
        </p:txBody>
      </p:sp>
      <p:sp>
        <p:nvSpPr>
          <p:cNvPr id="37" name="Google Shape;37;p21"/>
          <p:cNvSpPr/>
          <p:nvPr/>
        </p:nvSpPr>
        <p:spPr>
          <a:xfrm>
            <a:off x="1371600" y="1600200"/>
            <a:ext cx="7772400" cy="9906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Arial"/>
              <a:ea typeface="Arial"/>
              <a:cs typeface="Arial"/>
              <a:sym typeface="Arial"/>
            </a:endParaRPr>
          </a:p>
        </p:txBody>
      </p:sp>
      <p:sp>
        <p:nvSpPr>
          <p:cNvPr id="38" name="Google Shape;38;p21"/>
          <p:cNvSpPr txBox="1">
            <a:spLocks noGrp="1"/>
          </p:cNvSpPr>
          <p:nvPr>
            <p:ph type="title"/>
          </p:nvPr>
        </p:nvSpPr>
        <p:spPr>
          <a:xfrm>
            <a:off x="1371600" y="1600200"/>
            <a:ext cx="7620000" cy="990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FFFFFF"/>
              </a:buClr>
              <a:buSzPts val="4400"/>
              <a:buFont typeface="Calibri"/>
              <a:buNone/>
              <a:defRPr sz="4400" b="0" cap="none">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1"/>
          <p:cNvSpPr txBox="1">
            <a:spLocks noGrp="1"/>
          </p:cNvSpPr>
          <p:nvPr>
            <p:ph type="dt" idx="10"/>
          </p:nvPr>
        </p:nvSpPr>
        <p:spPr>
          <a:xfrm>
            <a:off x="6096000" y="6248400"/>
            <a:ext cx="26670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1"/>
          <p:cNvSpPr txBox="1">
            <a:spLocks noGrp="1"/>
          </p:cNvSpPr>
          <p:nvPr>
            <p:ph type="sldNum" idx="12"/>
          </p:nvPr>
        </p:nvSpPr>
        <p:spPr>
          <a:xfrm>
            <a:off x="0" y="1752600"/>
            <a:ext cx="1295400" cy="701676"/>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1" i="0" u="none" strike="noStrike" cap="none">
                <a:solidFill>
                  <a:srgbClr val="FFFFFF"/>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2400"/>
              <a:buFont typeface="Arial"/>
              <a:buNone/>
              <a:defRPr sz="2400" b="1" i="0" u="none" strike="noStrike" cap="none">
                <a:solidFill>
                  <a:srgbClr val="FFFFFF"/>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2400"/>
              <a:buFont typeface="Arial"/>
              <a:buNone/>
              <a:defRPr sz="2400" b="1" i="0" u="none" strike="noStrike" cap="none">
                <a:solidFill>
                  <a:srgbClr val="FFFFFF"/>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2400"/>
              <a:buFont typeface="Arial"/>
              <a:buNone/>
              <a:defRPr sz="2400" b="1" i="0" u="none" strike="noStrike" cap="none">
                <a:solidFill>
                  <a:srgbClr val="FFFFFF"/>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2400"/>
              <a:buFont typeface="Arial"/>
              <a:buNone/>
              <a:defRPr sz="2400" b="1" i="0" u="none" strike="noStrike" cap="none">
                <a:solidFill>
                  <a:srgbClr val="FFFFFF"/>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2400"/>
              <a:buFont typeface="Arial"/>
              <a:buNone/>
              <a:defRPr sz="2400" b="1" i="0" u="none" strike="noStrike" cap="none">
                <a:solidFill>
                  <a:srgbClr val="FFFFFF"/>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2400"/>
              <a:buFont typeface="Arial"/>
              <a:buNone/>
              <a:defRPr sz="2400" b="1" i="0" u="none" strike="noStrike" cap="none">
                <a:solidFill>
                  <a:srgbClr val="FFFFFF"/>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2400"/>
              <a:buFont typeface="Arial"/>
              <a:buNone/>
              <a:defRPr sz="2400" b="1" i="0" u="none" strike="noStrike" cap="none">
                <a:solidFill>
                  <a:srgbClr val="FFFFFF"/>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2400"/>
              <a:buFont typeface="Arial"/>
              <a:buNone/>
              <a:defRPr sz="2400" b="1"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
        <p:nvSpPr>
          <p:cNvPr id="41" name="Google Shape;41;p21"/>
          <p:cNvSpPr txBox="1">
            <a:spLocks noGrp="1"/>
          </p:cNvSpPr>
          <p:nvPr>
            <p:ph type="ftr" idx="11"/>
          </p:nvPr>
        </p:nvSpPr>
        <p:spPr>
          <a:xfrm>
            <a:off x="609600" y="6248206"/>
            <a:ext cx="542108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2"/>
        <p:cNvGrpSpPr/>
        <p:nvPr/>
      </p:nvGrpSpPr>
      <p:grpSpPr>
        <a:xfrm>
          <a:off x="0" y="0"/>
          <a:ext cx="0" cy="0"/>
          <a:chOff x="0" y="0"/>
          <a:chExt cx="0" cy="0"/>
        </a:xfrm>
      </p:grpSpPr>
      <p:sp>
        <p:nvSpPr>
          <p:cNvPr id="43" name="Google Shape;43;p22"/>
          <p:cNvSpPr txBox="1">
            <a:spLocks noGrp="1"/>
          </p:cNvSpPr>
          <p:nvPr>
            <p:ph type="title"/>
          </p:nvPr>
        </p:nvSpPr>
        <p:spPr>
          <a:xfrm>
            <a:off x="533400" y="273050"/>
            <a:ext cx="8153400" cy="86995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2"/>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2"/>
          <p:cNvSpPr txBox="1">
            <a:spLocks noGrp="1"/>
          </p:cNvSpPr>
          <p:nvPr>
            <p:ph type="body" idx="1"/>
          </p:nvPr>
        </p:nvSpPr>
        <p:spPr>
          <a:xfrm>
            <a:off x="609600" y="2438400"/>
            <a:ext cx="3886200" cy="3581400"/>
          </a:xfrm>
          <a:prstGeom prst="rect">
            <a:avLst/>
          </a:prstGeom>
          <a:noFill/>
          <a:ln>
            <a:noFill/>
          </a:ln>
        </p:spPr>
        <p:txBody>
          <a:bodyPr spcFirstLastPara="1" wrap="square" lIns="91425" tIns="45700" rIns="91425" bIns="45700" anchor="t" anchorCtr="0">
            <a:normAutofit/>
          </a:bodyPr>
          <a:lstStyle>
            <a:lvl1pPr marL="457200" lvl="0" indent="-297180" algn="l">
              <a:lnSpc>
                <a:spcPct val="100000"/>
              </a:lnSpc>
              <a:spcBef>
                <a:spcPts val="700"/>
              </a:spcBef>
              <a:spcAft>
                <a:spcPts val="0"/>
              </a:spcAft>
              <a:buSzPts val="1080"/>
              <a:buChar char="◻"/>
              <a:defRPr/>
            </a:lvl1pPr>
            <a:lvl2pPr marL="914400" lvl="1" indent="-308610" algn="l">
              <a:lnSpc>
                <a:spcPct val="100000"/>
              </a:lnSpc>
              <a:spcBef>
                <a:spcPts val="550"/>
              </a:spcBef>
              <a:spcAft>
                <a:spcPts val="0"/>
              </a:spcAft>
              <a:buSzPts val="1260"/>
              <a:buChar char="?"/>
              <a:defRPr/>
            </a:lvl2pPr>
            <a:lvl3pPr marL="1371600" lvl="2" indent="-314325" algn="l">
              <a:lnSpc>
                <a:spcPct val="100000"/>
              </a:lnSpc>
              <a:spcBef>
                <a:spcPts val="500"/>
              </a:spcBef>
              <a:spcAft>
                <a:spcPts val="0"/>
              </a:spcAft>
              <a:buSzPts val="1350"/>
              <a:buChar char="■"/>
              <a:defRPr/>
            </a:lvl3pPr>
            <a:lvl4pPr marL="1828800" lvl="3" indent="-314325" algn="l">
              <a:lnSpc>
                <a:spcPct val="100000"/>
              </a:lnSpc>
              <a:spcBef>
                <a:spcPts val="400"/>
              </a:spcBef>
              <a:spcAft>
                <a:spcPts val="0"/>
              </a:spcAft>
              <a:buSzPts val="1350"/>
              <a:buChar char="■"/>
              <a:defRPr/>
            </a:lvl4pPr>
            <a:lvl5pPr marL="2286000" lvl="4" indent="-302895" algn="l">
              <a:lnSpc>
                <a:spcPct val="100000"/>
              </a:lnSpc>
              <a:spcBef>
                <a:spcPts val="400"/>
              </a:spcBef>
              <a:spcAft>
                <a:spcPts val="0"/>
              </a:spcAft>
              <a:buSzPts val="1170"/>
              <a:buChar char="■"/>
              <a:defRPr/>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45" name="Google Shape;45;p22"/>
          <p:cNvSpPr txBox="1">
            <a:spLocks noGrp="1"/>
          </p:cNvSpPr>
          <p:nvPr>
            <p:ph type="body" idx="2"/>
          </p:nvPr>
        </p:nvSpPr>
        <p:spPr>
          <a:xfrm>
            <a:off x="4800600" y="2438400"/>
            <a:ext cx="3886200" cy="3581400"/>
          </a:xfrm>
          <a:prstGeom prst="rect">
            <a:avLst/>
          </a:prstGeom>
          <a:noFill/>
          <a:ln>
            <a:noFill/>
          </a:ln>
        </p:spPr>
        <p:txBody>
          <a:bodyPr spcFirstLastPara="1" wrap="square" lIns="91425" tIns="45700" rIns="91425" bIns="45700" anchor="t" anchorCtr="0">
            <a:normAutofit/>
          </a:bodyPr>
          <a:lstStyle>
            <a:lvl1pPr marL="457200" lvl="0" indent="-297180" algn="l">
              <a:lnSpc>
                <a:spcPct val="100000"/>
              </a:lnSpc>
              <a:spcBef>
                <a:spcPts val="700"/>
              </a:spcBef>
              <a:spcAft>
                <a:spcPts val="0"/>
              </a:spcAft>
              <a:buSzPts val="1080"/>
              <a:buChar char="◻"/>
              <a:defRPr/>
            </a:lvl1pPr>
            <a:lvl2pPr marL="914400" lvl="1" indent="-308610" algn="l">
              <a:lnSpc>
                <a:spcPct val="100000"/>
              </a:lnSpc>
              <a:spcBef>
                <a:spcPts val="550"/>
              </a:spcBef>
              <a:spcAft>
                <a:spcPts val="0"/>
              </a:spcAft>
              <a:buSzPts val="1260"/>
              <a:buChar char="?"/>
              <a:defRPr/>
            </a:lvl2pPr>
            <a:lvl3pPr marL="1371600" lvl="2" indent="-314325" algn="l">
              <a:lnSpc>
                <a:spcPct val="100000"/>
              </a:lnSpc>
              <a:spcBef>
                <a:spcPts val="500"/>
              </a:spcBef>
              <a:spcAft>
                <a:spcPts val="0"/>
              </a:spcAft>
              <a:buSzPts val="1350"/>
              <a:buChar char="■"/>
              <a:defRPr/>
            </a:lvl3pPr>
            <a:lvl4pPr marL="1828800" lvl="3" indent="-314325" algn="l">
              <a:lnSpc>
                <a:spcPct val="100000"/>
              </a:lnSpc>
              <a:spcBef>
                <a:spcPts val="400"/>
              </a:spcBef>
              <a:spcAft>
                <a:spcPts val="0"/>
              </a:spcAft>
              <a:buSzPts val="1350"/>
              <a:buChar char="■"/>
              <a:defRPr/>
            </a:lvl4pPr>
            <a:lvl5pPr marL="2286000" lvl="4" indent="-302895" algn="l">
              <a:lnSpc>
                <a:spcPct val="100000"/>
              </a:lnSpc>
              <a:spcBef>
                <a:spcPts val="400"/>
              </a:spcBef>
              <a:spcAft>
                <a:spcPts val="0"/>
              </a:spcAft>
              <a:buSzPts val="1170"/>
              <a:buChar char="■"/>
              <a:defRPr/>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46" name="Google Shape;46;p22"/>
          <p:cNvSpPr txBox="1">
            <a:spLocks noGrp="1"/>
          </p:cNvSpPr>
          <p:nvPr>
            <p:ph type="dt" idx="10"/>
          </p:nvPr>
        </p:nvSpPr>
        <p:spPr>
          <a:xfrm>
            <a:off x="6096000" y="6248400"/>
            <a:ext cx="26670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2"/>
          <p:cNvSpPr txBox="1">
            <a:spLocks noGrp="1"/>
          </p:cNvSpPr>
          <p:nvPr>
            <p:ph type="sldNum" idx="12"/>
          </p:nvPr>
        </p:nvSpPr>
        <p:spPr>
          <a:xfrm>
            <a:off x="0" y="1272222"/>
            <a:ext cx="533400" cy="244476"/>
          </a:xfrm>
          <a:prstGeom prst="rect">
            <a:avLst/>
          </a:prstGeom>
          <a:noFill/>
          <a:ln>
            <a:noFill/>
          </a:ln>
        </p:spPr>
        <p:txBody>
          <a:bodyPr spcFirstLastPara="1" wrap="square" lIns="91425" tIns="45700" rIns="91425" bIns="45700" anchor="ctr" anchorCtr="0">
            <a:normAutofit/>
          </a:bodyPr>
          <a:lstStyle>
            <a:lvl1pPr marL="0" marR="0" lvl="0"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
        <p:nvSpPr>
          <p:cNvPr id="48" name="Google Shape;48;p22"/>
          <p:cNvSpPr txBox="1">
            <a:spLocks noGrp="1"/>
          </p:cNvSpPr>
          <p:nvPr>
            <p:ph type="ftr" idx="11"/>
          </p:nvPr>
        </p:nvSpPr>
        <p:spPr>
          <a:xfrm>
            <a:off x="609600" y="6248206"/>
            <a:ext cx="542108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2"/>
          <p:cNvSpPr txBox="1">
            <a:spLocks noGrp="1"/>
          </p:cNvSpPr>
          <p:nvPr>
            <p:ph type="body" idx="3"/>
          </p:nvPr>
        </p:nvSpPr>
        <p:spPr>
          <a:xfrm>
            <a:off x="609600" y="1752600"/>
            <a:ext cx="3886200" cy="640080"/>
          </a:xfrm>
          <a:prstGeom prst="rect">
            <a:avLst/>
          </a:prstGeom>
          <a:solidFill>
            <a:schemeClr val="accent2"/>
          </a:solidFill>
          <a:ln>
            <a:noFill/>
          </a:ln>
        </p:spPr>
        <p:txBody>
          <a:bodyPr spcFirstLastPara="1" wrap="square" lIns="91425" tIns="45700" rIns="91425" bIns="45700" anchor="ctr" anchorCtr="0">
            <a:normAutofit/>
          </a:bodyPr>
          <a:lstStyle>
            <a:lvl1pPr marL="457200" lvl="0" indent="-228600" algn="l">
              <a:lnSpc>
                <a:spcPct val="100000"/>
              </a:lnSpc>
              <a:spcBef>
                <a:spcPts val="700"/>
              </a:spcBef>
              <a:spcAft>
                <a:spcPts val="0"/>
              </a:spcAft>
              <a:buSzPts val="1200"/>
              <a:buFont typeface="Calibri"/>
              <a:buNone/>
              <a:defRPr sz="2000" b="1">
                <a:solidFill>
                  <a:srgbClr val="FFFFFF"/>
                </a:solidFill>
              </a:defRPr>
            </a:lvl1pPr>
            <a:lvl2pPr marL="914400" lvl="1" indent="-308610" algn="l">
              <a:lnSpc>
                <a:spcPct val="100000"/>
              </a:lnSpc>
              <a:spcBef>
                <a:spcPts val="550"/>
              </a:spcBef>
              <a:spcAft>
                <a:spcPts val="0"/>
              </a:spcAft>
              <a:buSzPts val="1260"/>
              <a:buChar char="?"/>
              <a:defRPr/>
            </a:lvl2pPr>
            <a:lvl3pPr marL="1371600" lvl="2" indent="-314325" algn="l">
              <a:lnSpc>
                <a:spcPct val="100000"/>
              </a:lnSpc>
              <a:spcBef>
                <a:spcPts val="500"/>
              </a:spcBef>
              <a:spcAft>
                <a:spcPts val="0"/>
              </a:spcAft>
              <a:buSzPts val="1350"/>
              <a:buChar char="■"/>
              <a:defRPr/>
            </a:lvl3pPr>
            <a:lvl4pPr marL="1828800" lvl="3" indent="-314325" algn="l">
              <a:lnSpc>
                <a:spcPct val="100000"/>
              </a:lnSpc>
              <a:spcBef>
                <a:spcPts val="400"/>
              </a:spcBef>
              <a:spcAft>
                <a:spcPts val="0"/>
              </a:spcAft>
              <a:buSzPts val="1350"/>
              <a:buChar char="■"/>
              <a:defRPr/>
            </a:lvl4pPr>
            <a:lvl5pPr marL="2286000" lvl="4" indent="-302895" algn="l">
              <a:lnSpc>
                <a:spcPct val="100000"/>
              </a:lnSpc>
              <a:spcBef>
                <a:spcPts val="400"/>
              </a:spcBef>
              <a:spcAft>
                <a:spcPts val="0"/>
              </a:spcAft>
              <a:buSzPts val="1170"/>
              <a:buChar char="■"/>
              <a:defRPr/>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50" name="Google Shape;50;p22"/>
          <p:cNvSpPr txBox="1">
            <a:spLocks noGrp="1"/>
          </p:cNvSpPr>
          <p:nvPr>
            <p:ph type="body" idx="4"/>
          </p:nvPr>
        </p:nvSpPr>
        <p:spPr>
          <a:xfrm>
            <a:off x="4800600" y="1752600"/>
            <a:ext cx="3886200" cy="640080"/>
          </a:xfrm>
          <a:prstGeom prst="rect">
            <a:avLst/>
          </a:prstGeom>
          <a:solidFill>
            <a:schemeClr val="accent4"/>
          </a:solidFill>
          <a:ln>
            <a:noFill/>
          </a:ln>
        </p:spPr>
        <p:txBody>
          <a:bodyPr spcFirstLastPara="1" wrap="square" lIns="91425" tIns="45700" rIns="91425" bIns="45700" anchor="ctr" anchorCtr="0">
            <a:normAutofit/>
          </a:bodyPr>
          <a:lstStyle>
            <a:lvl1pPr marL="457200" lvl="0" indent="-228600" algn="l">
              <a:lnSpc>
                <a:spcPct val="100000"/>
              </a:lnSpc>
              <a:spcBef>
                <a:spcPts val="700"/>
              </a:spcBef>
              <a:spcAft>
                <a:spcPts val="0"/>
              </a:spcAft>
              <a:buSzPts val="1200"/>
              <a:buFont typeface="Calibri"/>
              <a:buNone/>
              <a:defRPr sz="2000" b="1">
                <a:solidFill>
                  <a:srgbClr val="FFFFFF"/>
                </a:solidFill>
              </a:defRPr>
            </a:lvl1pPr>
            <a:lvl2pPr marL="914400" lvl="1" indent="-308610" algn="l">
              <a:lnSpc>
                <a:spcPct val="100000"/>
              </a:lnSpc>
              <a:spcBef>
                <a:spcPts val="550"/>
              </a:spcBef>
              <a:spcAft>
                <a:spcPts val="0"/>
              </a:spcAft>
              <a:buSzPts val="1260"/>
              <a:buChar char="?"/>
              <a:defRPr/>
            </a:lvl2pPr>
            <a:lvl3pPr marL="1371600" lvl="2" indent="-314325" algn="l">
              <a:lnSpc>
                <a:spcPct val="100000"/>
              </a:lnSpc>
              <a:spcBef>
                <a:spcPts val="500"/>
              </a:spcBef>
              <a:spcAft>
                <a:spcPts val="0"/>
              </a:spcAft>
              <a:buSzPts val="1350"/>
              <a:buChar char="■"/>
              <a:defRPr/>
            </a:lvl3pPr>
            <a:lvl4pPr marL="1828800" lvl="3" indent="-314325" algn="l">
              <a:lnSpc>
                <a:spcPct val="100000"/>
              </a:lnSpc>
              <a:spcBef>
                <a:spcPts val="400"/>
              </a:spcBef>
              <a:spcAft>
                <a:spcPts val="0"/>
              </a:spcAft>
              <a:buSzPts val="1350"/>
              <a:buChar char="■"/>
              <a:defRPr/>
            </a:lvl4pPr>
            <a:lvl5pPr marL="2286000" lvl="4" indent="-302895" algn="l">
              <a:lnSpc>
                <a:spcPct val="100000"/>
              </a:lnSpc>
              <a:spcBef>
                <a:spcPts val="400"/>
              </a:spcBef>
              <a:spcAft>
                <a:spcPts val="0"/>
              </a:spcAft>
              <a:buSzPts val="1170"/>
              <a:buChar char="■"/>
              <a:defRPr/>
            </a:lvl5pPr>
            <a:lvl6pPr marL="2743200" lvl="5" indent="-342900" algn="l">
              <a:lnSpc>
                <a:spcPct val="100000"/>
              </a:lnSpc>
              <a:spcBef>
                <a:spcPts val="360"/>
              </a:spcBef>
              <a:spcAft>
                <a:spcPts val="0"/>
              </a:spcAft>
              <a:buSzPts val="1800"/>
              <a:buChar char="▪"/>
              <a:defRPr/>
            </a:lvl6pPr>
            <a:lvl7pPr marL="3200400" lvl="6" indent="-342900" algn="l">
              <a:lnSpc>
                <a:spcPct val="100000"/>
              </a:lnSpc>
              <a:spcBef>
                <a:spcPts val="360"/>
              </a:spcBef>
              <a:spcAft>
                <a:spcPts val="0"/>
              </a:spcAft>
              <a:buSzPts val="180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1"/>
        <p:cNvGrpSpPr/>
        <p:nvPr/>
      </p:nvGrpSpPr>
      <p:grpSpPr>
        <a:xfrm>
          <a:off x="0" y="0"/>
          <a:ext cx="0" cy="0"/>
          <a:chOff x="0" y="0"/>
          <a:chExt cx="0" cy="0"/>
        </a:xfrm>
      </p:grpSpPr>
      <p:sp>
        <p:nvSpPr>
          <p:cNvPr id="52" name="Google Shape;52;p23"/>
          <p:cNvSpPr txBox="1">
            <a:spLocks noGrp="1"/>
          </p:cNvSpPr>
          <p:nvPr>
            <p:ph type="title"/>
          </p:nvPr>
        </p:nvSpPr>
        <p:spPr>
          <a:xfrm>
            <a:off x="609600" y="228600"/>
            <a:ext cx="8153400" cy="990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3"/>
          <p:cNvSpPr txBox="1">
            <a:spLocks noGrp="1"/>
          </p:cNvSpPr>
          <p:nvPr>
            <p:ph type="dt" idx="10"/>
          </p:nvPr>
        </p:nvSpPr>
        <p:spPr>
          <a:xfrm>
            <a:off x="6096000" y="6248400"/>
            <a:ext cx="26670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3"/>
          <p:cNvSpPr txBox="1">
            <a:spLocks noGrp="1"/>
          </p:cNvSpPr>
          <p:nvPr>
            <p:ph type="ftr" idx="11"/>
          </p:nvPr>
        </p:nvSpPr>
        <p:spPr>
          <a:xfrm>
            <a:off x="609600" y="6248206"/>
            <a:ext cx="542108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txBox="1">
            <a:spLocks noGrp="1"/>
          </p:cNvSpPr>
          <p:nvPr>
            <p:ph type="sldNum" idx="12"/>
          </p:nvPr>
        </p:nvSpPr>
        <p:spPr>
          <a:xfrm>
            <a:off x="0" y="1272222"/>
            <a:ext cx="533400" cy="244476"/>
          </a:xfrm>
          <a:prstGeom prst="rect">
            <a:avLst/>
          </a:prstGeom>
          <a:noFill/>
          <a:ln>
            <a:noFill/>
          </a:ln>
        </p:spPr>
        <p:txBody>
          <a:bodyPr spcFirstLastPara="1" wrap="square" lIns="91425" tIns="45700" rIns="91425" bIns="45700" anchor="ctr" anchorCtr="0">
            <a:normAutofit/>
          </a:bodyPr>
          <a:lstStyle>
            <a:lvl1pPr marL="0" marR="0" lvl="0"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
          <p:cNvSpPr txBox="1">
            <a:spLocks noGrp="1"/>
          </p:cNvSpPr>
          <p:nvPr>
            <p:ph type="title"/>
          </p:nvPr>
        </p:nvSpPr>
        <p:spPr>
          <a:xfrm>
            <a:off x="609600" y="228600"/>
            <a:ext cx="8153400" cy="990600"/>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chemeClr val="dk2"/>
              </a:buClr>
              <a:buSzPts val="4400"/>
              <a:buFont typeface="Calibri"/>
              <a:buNone/>
              <a:defRPr sz="4400" b="0" i="0" u="none" strike="noStrike" cap="none">
                <a:solidFill>
                  <a:schemeClr val="dk2"/>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8"/>
          <p:cNvSpPr txBox="1">
            <a:spLocks noGrp="1"/>
          </p:cNvSpPr>
          <p:nvPr>
            <p:ph type="body" idx="1"/>
          </p:nvPr>
        </p:nvSpPr>
        <p:spPr>
          <a:xfrm>
            <a:off x="612648" y="1600200"/>
            <a:ext cx="8153400" cy="4526280"/>
          </a:xfrm>
          <a:prstGeom prst="rect">
            <a:avLst/>
          </a:prstGeom>
          <a:noFill/>
          <a:ln>
            <a:noFill/>
          </a:ln>
        </p:spPr>
        <p:txBody>
          <a:bodyPr spcFirstLastPara="1" wrap="square" lIns="91425" tIns="45700" rIns="91425" bIns="45700" anchor="t" anchorCtr="0">
            <a:normAutofit/>
          </a:bodyPr>
          <a:lstStyle>
            <a:lvl1pPr marL="457200" marR="0" lvl="0" indent="-339090" algn="l" rtl="0">
              <a:lnSpc>
                <a:spcPct val="100000"/>
              </a:lnSpc>
              <a:spcBef>
                <a:spcPts val="700"/>
              </a:spcBef>
              <a:spcAft>
                <a:spcPts val="0"/>
              </a:spcAft>
              <a:buClr>
                <a:schemeClr val="accent2"/>
              </a:buClr>
              <a:buSzPts val="1740"/>
              <a:buFont typeface="Noto Sans Symbols"/>
              <a:buChar char="◻"/>
              <a:defRPr sz="2900" b="0" i="0" u="none" strike="noStrike" cap="none">
                <a:solidFill>
                  <a:schemeClr val="dk1"/>
                </a:solidFill>
                <a:latin typeface="Calibri"/>
                <a:ea typeface="Calibri"/>
                <a:cs typeface="Calibri"/>
                <a:sym typeface="Calibri"/>
              </a:defRPr>
            </a:lvl1pPr>
            <a:lvl2pPr marL="914400" marR="0" lvl="1" indent="-344169" algn="l" rtl="0">
              <a:lnSpc>
                <a:spcPct val="100000"/>
              </a:lnSpc>
              <a:spcBef>
                <a:spcPts val="550"/>
              </a:spcBef>
              <a:spcAft>
                <a:spcPts val="0"/>
              </a:spcAft>
              <a:buClr>
                <a:schemeClr val="accent1"/>
              </a:buClr>
              <a:buSzPts val="1820"/>
              <a:buFont typeface="Noto Sans Symbols"/>
              <a:buChar char="🞑"/>
              <a:defRPr sz="2600" b="0" i="0" u="none" strike="noStrike" cap="none">
                <a:solidFill>
                  <a:schemeClr val="dk1"/>
                </a:solidFill>
                <a:latin typeface="Calibri"/>
                <a:ea typeface="Calibri"/>
                <a:cs typeface="Calibri"/>
                <a:sym typeface="Calibri"/>
              </a:defRPr>
            </a:lvl2pPr>
            <a:lvl3pPr marL="1371600" marR="0" lvl="2" indent="-338137" algn="l" rtl="0">
              <a:lnSpc>
                <a:spcPct val="100000"/>
              </a:lnSpc>
              <a:spcBef>
                <a:spcPts val="500"/>
              </a:spcBef>
              <a:spcAft>
                <a:spcPts val="0"/>
              </a:spcAft>
              <a:buClr>
                <a:schemeClr val="accent2"/>
              </a:buClr>
              <a:buSzPts val="1725"/>
              <a:buFont typeface="Noto Sans Symbols"/>
              <a:buChar char="■"/>
              <a:defRPr sz="2300" b="0" i="0" u="none" strike="noStrike" cap="none">
                <a:solidFill>
                  <a:schemeClr val="dk1"/>
                </a:solidFill>
                <a:latin typeface="Calibri"/>
                <a:ea typeface="Calibri"/>
                <a:cs typeface="Calibri"/>
                <a:sym typeface="Calibri"/>
              </a:defRPr>
            </a:lvl3pPr>
            <a:lvl4pPr marL="1828800" marR="0" lvl="3" indent="-323850" algn="l" rtl="0">
              <a:lnSpc>
                <a:spcPct val="100000"/>
              </a:lnSpc>
              <a:spcBef>
                <a:spcPts val="400"/>
              </a:spcBef>
              <a:spcAft>
                <a:spcPts val="0"/>
              </a:spcAft>
              <a:buClr>
                <a:schemeClr val="accent3"/>
              </a:buClr>
              <a:buSzPts val="15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11150" algn="l" rtl="0">
              <a:lnSpc>
                <a:spcPct val="100000"/>
              </a:lnSpc>
              <a:spcBef>
                <a:spcPts val="400"/>
              </a:spcBef>
              <a:spcAft>
                <a:spcPts val="0"/>
              </a:spcAft>
              <a:buClr>
                <a:schemeClr val="accent4"/>
              </a:buClr>
              <a:buSzPts val="13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accent1"/>
              </a:buClr>
              <a:buSzPts val="1800"/>
              <a:buFont typeface="Noto Sans Symbols"/>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accent2"/>
              </a:buClr>
              <a:buSzPts val="1800"/>
              <a:buFont typeface="Noto Sans Symbols"/>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accent3"/>
              </a:buClr>
              <a:buSzPts val="1800"/>
              <a:buFont typeface="Noto Sans Symbols"/>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accent4"/>
              </a:buClr>
              <a:buSzPts val="18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8"/>
          <p:cNvSpPr txBox="1">
            <a:spLocks noGrp="1"/>
          </p:cNvSpPr>
          <p:nvPr>
            <p:ph type="dt" idx="10"/>
          </p:nvPr>
        </p:nvSpPr>
        <p:spPr>
          <a:xfrm>
            <a:off x="6096000" y="6248400"/>
            <a:ext cx="2667000"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4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9pPr>
          </a:lstStyle>
          <a:p>
            <a:endParaRPr/>
          </a:p>
        </p:txBody>
      </p:sp>
      <p:sp>
        <p:nvSpPr>
          <p:cNvPr id="13" name="Google Shape;13;p18"/>
          <p:cNvSpPr txBox="1">
            <a:spLocks noGrp="1"/>
          </p:cNvSpPr>
          <p:nvPr>
            <p:ph type="ftr" idx="11"/>
          </p:nvPr>
        </p:nvSpPr>
        <p:spPr>
          <a:xfrm>
            <a:off x="609600" y="6248206"/>
            <a:ext cx="5421083"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1" i="0" u="none" strike="noStrike" cap="none">
                <a:solidFill>
                  <a:schemeClr val="dk1"/>
                </a:solidFill>
                <a:latin typeface="Arial"/>
                <a:ea typeface="Arial"/>
                <a:cs typeface="Arial"/>
                <a:sym typeface="Arial"/>
              </a:defRPr>
            </a:lvl9pPr>
          </a:lstStyle>
          <a:p>
            <a:endParaRPr/>
          </a:p>
        </p:txBody>
      </p:sp>
      <p:sp>
        <p:nvSpPr>
          <p:cNvPr id="14" name="Google Shape;14;p18"/>
          <p:cNvSpPr/>
          <p:nvPr/>
        </p:nvSpPr>
        <p:spPr>
          <a:xfrm>
            <a:off x="0" y="1234440"/>
            <a:ext cx="9144000" cy="32004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Arial"/>
              <a:ea typeface="Arial"/>
              <a:cs typeface="Arial"/>
              <a:sym typeface="Arial"/>
            </a:endParaRPr>
          </a:p>
        </p:txBody>
      </p:sp>
      <p:sp>
        <p:nvSpPr>
          <p:cNvPr id="15" name="Google Shape;15;p18"/>
          <p:cNvSpPr/>
          <p:nvPr/>
        </p:nvSpPr>
        <p:spPr>
          <a:xfrm>
            <a:off x="0" y="1280160"/>
            <a:ext cx="533400" cy="2286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Arial"/>
              <a:ea typeface="Arial"/>
              <a:cs typeface="Arial"/>
              <a:sym typeface="Arial"/>
            </a:endParaRPr>
          </a:p>
        </p:txBody>
      </p:sp>
      <p:sp>
        <p:nvSpPr>
          <p:cNvPr id="16" name="Google Shape;16;p18"/>
          <p:cNvSpPr/>
          <p:nvPr/>
        </p:nvSpPr>
        <p:spPr>
          <a:xfrm>
            <a:off x="590550" y="1280160"/>
            <a:ext cx="8553450" cy="2286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Arial"/>
              <a:ea typeface="Arial"/>
              <a:cs typeface="Arial"/>
              <a:sym typeface="Arial"/>
            </a:endParaRPr>
          </a:p>
        </p:txBody>
      </p:sp>
      <p:sp>
        <p:nvSpPr>
          <p:cNvPr id="17" name="Google Shape;17;p18"/>
          <p:cNvSpPr txBox="1">
            <a:spLocks noGrp="1"/>
          </p:cNvSpPr>
          <p:nvPr>
            <p:ph type="sldNum" idx="12"/>
          </p:nvPr>
        </p:nvSpPr>
        <p:spPr>
          <a:xfrm>
            <a:off x="0" y="1272222"/>
            <a:ext cx="533400" cy="244476"/>
          </a:xfrm>
          <a:prstGeom prst="rect">
            <a:avLst/>
          </a:prstGeom>
          <a:noFill/>
          <a:ln>
            <a:noFill/>
          </a:ln>
        </p:spPr>
        <p:txBody>
          <a:bodyPr spcFirstLastPara="1" wrap="square" lIns="91425" tIns="45700" rIns="91425" bIns="45700" anchor="ctr" anchorCtr="0">
            <a:normAutofit/>
          </a:bodyPr>
          <a:lstStyle>
            <a:lvl1pPr marL="0" marR="0" lvl="0" indent="0" algn="ctr"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1pPr>
            <a:lvl2pPr marL="0" marR="0" lvl="1" indent="0" algn="ctr"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2pPr>
            <a:lvl3pPr marL="0" marR="0" lvl="2" indent="0" algn="ctr"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3pPr>
            <a:lvl4pPr marL="0" marR="0" lvl="3" indent="0" algn="ctr"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4pPr>
            <a:lvl5pPr marL="0" marR="0" lvl="4" indent="0" algn="ctr"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5pPr>
            <a:lvl6pPr marL="0" marR="0" lvl="5" indent="0" algn="ctr"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6pPr>
            <a:lvl7pPr marL="0" marR="0" lvl="6" indent="0" algn="ctr"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7pPr>
            <a:lvl8pPr marL="0" marR="0" lvl="7" indent="0" algn="ctr"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8pPr>
            <a:lvl9pPr marL="0" marR="0" lvl="8" indent="0" algn="ctr"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jpg"/><Relationship Id="rId7"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jp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jpg"/><Relationship Id="rId3" Type="http://schemas.openxmlformats.org/officeDocument/2006/relationships/image" Target="../media/image32.jpg"/><Relationship Id="rId7" Type="http://schemas.openxmlformats.org/officeDocument/2006/relationships/image" Target="../media/image35.png"/><Relationship Id="rId12" Type="http://schemas.openxmlformats.org/officeDocument/2006/relationships/image" Target="../media/image40.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4.jpeg"/><Relationship Id="rId11" Type="http://schemas.openxmlformats.org/officeDocument/2006/relationships/image" Target="../media/image39.jpg"/><Relationship Id="rId5" Type="http://schemas.openxmlformats.org/officeDocument/2006/relationships/image" Target="../media/image2.jpg"/><Relationship Id="rId10" Type="http://schemas.openxmlformats.org/officeDocument/2006/relationships/image" Target="../media/image38.jpeg"/><Relationship Id="rId4" Type="http://schemas.openxmlformats.org/officeDocument/2006/relationships/image" Target="../media/image33.jpg"/><Relationship Id="rId9"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png"/><Relationship Id="rId3" Type="http://schemas.openxmlformats.org/officeDocument/2006/relationships/image" Target="../media/image2.jpg"/><Relationship Id="rId7" Type="http://schemas.openxmlformats.org/officeDocument/2006/relationships/image" Target="../media/image46.png"/><Relationship Id="rId12" Type="http://schemas.openxmlformats.org/officeDocument/2006/relationships/image" Target="../media/image51.png"/><Relationship Id="rId17" Type="http://schemas.openxmlformats.org/officeDocument/2006/relationships/image" Target="../media/image56.jpeg"/><Relationship Id="rId2" Type="http://schemas.openxmlformats.org/officeDocument/2006/relationships/notesSlide" Target="../notesSlides/notesSlide14.xml"/><Relationship Id="rId16" Type="http://schemas.openxmlformats.org/officeDocument/2006/relationships/image" Target="../media/image55.jpg"/><Relationship Id="rId1" Type="http://schemas.openxmlformats.org/officeDocument/2006/relationships/slideLayout" Target="../slideLayouts/slideLayout2.xml"/><Relationship Id="rId6" Type="http://schemas.openxmlformats.org/officeDocument/2006/relationships/image" Target="../media/image45.jpeg"/><Relationship Id="rId11" Type="http://schemas.openxmlformats.org/officeDocument/2006/relationships/image" Target="../media/image50.png"/><Relationship Id="rId5" Type="http://schemas.openxmlformats.org/officeDocument/2006/relationships/image" Target="../media/image44.png"/><Relationship Id="rId15" Type="http://schemas.openxmlformats.org/officeDocument/2006/relationships/image" Target="../media/image5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 Id="rId14" Type="http://schemas.openxmlformats.org/officeDocument/2006/relationships/image" Target="../media/image53.png"/></Relationships>
</file>

<file path=ppt/slides/_rels/slide15.xml.rels><?xml version="1.0" encoding="UTF-8" standalone="yes"?>
<Relationships xmlns="http://schemas.openxmlformats.org/package/2006/relationships"><Relationship Id="rId8" Type="http://schemas.openxmlformats.org/officeDocument/2006/relationships/image" Target="../media/image61.jpg"/><Relationship Id="rId3" Type="http://schemas.openxmlformats.org/officeDocument/2006/relationships/image" Target="../media/image57.jpg"/><Relationship Id="rId7" Type="http://schemas.openxmlformats.org/officeDocument/2006/relationships/image" Target="../media/image60.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9.jpg"/><Relationship Id="rId5" Type="http://schemas.openxmlformats.org/officeDocument/2006/relationships/image" Target="../media/image58.jpg"/><Relationship Id="rId10" Type="http://schemas.openxmlformats.org/officeDocument/2006/relationships/image" Target="../media/image63.jpg"/><Relationship Id="rId4" Type="http://schemas.openxmlformats.org/officeDocument/2006/relationships/image" Target="../media/image2.jpg"/><Relationship Id="rId9" Type="http://schemas.openxmlformats.org/officeDocument/2006/relationships/image" Target="../media/image62.jp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1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8.jpg"/><Relationship Id="rId5" Type="http://schemas.openxmlformats.org/officeDocument/2006/relationships/image" Target="../media/image2.jpg"/><Relationship Id="rId4" Type="http://schemas.openxmlformats.org/officeDocument/2006/relationships/image" Target="../media/image67.png"/></Relationships>
</file>

<file path=ppt/slides/_rels/slide18.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8" Type="http://schemas.openxmlformats.org/officeDocument/2006/relationships/image" Target="../media/image79.jpg"/><Relationship Id="rId3" Type="http://schemas.openxmlformats.org/officeDocument/2006/relationships/image" Target="../media/image2.jpg"/><Relationship Id="rId7" Type="http://schemas.openxmlformats.org/officeDocument/2006/relationships/image" Target="../media/image78.jp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77.jpg"/><Relationship Id="rId5" Type="http://schemas.openxmlformats.org/officeDocument/2006/relationships/image" Target="../media/image76.png"/><Relationship Id="rId4" Type="http://schemas.openxmlformats.org/officeDocument/2006/relationships/image" Target="../media/image75.jpeg"/><Relationship Id="rId9" Type="http://schemas.openxmlformats.org/officeDocument/2006/relationships/image" Target="../media/image80.jpeg"/></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22.xml.rels><?xml version="1.0" encoding="UTF-8" standalone="yes"?>
<Relationships xmlns="http://schemas.openxmlformats.org/package/2006/relationships"><Relationship Id="rId8" Type="http://schemas.openxmlformats.org/officeDocument/2006/relationships/image" Target="../media/image88.jpeg"/><Relationship Id="rId3" Type="http://schemas.openxmlformats.org/officeDocument/2006/relationships/image" Target="../media/image2.jpg"/><Relationship Id="rId7" Type="http://schemas.openxmlformats.org/officeDocument/2006/relationships/image" Target="../media/image87.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86.jpeg"/><Relationship Id="rId5" Type="http://schemas.openxmlformats.org/officeDocument/2006/relationships/image" Target="../media/image85.jpeg"/><Relationship Id="rId10" Type="http://schemas.openxmlformats.org/officeDocument/2006/relationships/image" Target="../media/image90.png"/><Relationship Id="rId4" Type="http://schemas.openxmlformats.org/officeDocument/2006/relationships/image" Target="../media/image84.jpeg"/><Relationship Id="rId9" Type="http://schemas.openxmlformats.org/officeDocument/2006/relationships/image" Target="../media/image89.jpeg"/></Relationships>
</file>

<file path=ppt/slides/_rels/slide23.xml.rels><?xml version="1.0" encoding="UTF-8" standalone="yes"?>
<Relationships xmlns="http://schemas.openxmlformats.org/package/2006/relationships"><Relationship Id="rId8" Type="http://schemas.openxmlformats.org/officeDocument/2006/relationships/image" Target="../media/image95.jpeg"/><Relationship Id="rId3" Type="http://schemas.openxmlformats.org/officeDocument/2006/relationships/image" Target="../media/image2.jpg"/><Relationship Id="rId7" Type="http://schemas.openxmlformats.org/officeDocument/2006/relationships/image" Target="../media/image94.jp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jpeg"/><Relationship Id="rId9" Type="http://schemas.openxmlformats.org/officeDocument/2006/relationships/image" Target="../media/image96.jpeg"/></Relationships>
</file>

<file path=ppt/slides/_rels/slide24.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2.jpg"/><Relationship Id="rId7" Type="http://schemas.openxmlformats.org/officeDocument/2006/relationships/image" Target="../media/image98.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97.png"/><Relationship Id="rId5" Type="http://schemas.openxmlformats.org/officeDocument/2006/relationships/hyperlink" Target="mailto:entryadmin@airraceclassic.org" TargetMode="External"/><Relationship Id="rId4" Type="http://schemas.openxmlformats.org/officeDocument/2006/relationships/hyperlink" Target="https://airraceclassic.org/how-to-register.htm"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2.jpg"/><Relationship Id="rId7" Type="http://schemas.openxmlformats.org/officeDocument/2006/relationships/image" Target="../media/image103.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28.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jpg"/><Relationship Id="rId13" Type="http://schemas.openxmlformats.org/officeDocument/2006/relationships/image" Target="../media/image13.jpg"/><Relationship Id="rId3" Type="http://schemas.openxmlformats.org/officeDocument/2006/relationships/image" Target="../media/image2.jpg"/><Relationship Id="rId7" Type="http://schemas.openxmlformats.org/officeDocument/2006/relationships/image" Target="../media/image7.jpg"/><Relationship Id="rId12"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g"/><Relationship Id="rId11" Type="http://schemas.openxmlformats.org/officeDocument/2006/relationships/image" Target="../media/image11.jpg"/><Relationship Id="rId5" Type="http://schemas.openxmlformats.org/officeDocument/2006/relationships/image" Target="../media/image5.jpeg"/><Relationship Id="rId10" Type="http://schemas.openxmlformats.org/officeDocument/2006/relationships/image" Target="../media/image10.jpg"/><Relationship Id="rId4" Type="http://schemas.openxmlformats.org/officeDocument/2006/relationships/image" Target="../media/image4.jpeg"/><Relationship Id="rId9" Type="http://schemas.openxmlformats.org/officeDocument/2006/relationships/image" Target="../media/image9.jpg"/></Relationships>
</file>

<file path=ppt/slides/_rels/slide30.xml.rels><?xml version="1.0" encoding="UTF-8" standalone="yes"?>
<Relationships xmlns="http://schemas.openxmlformats.org/package/2006/relationships"><Relationship Id="rId2" Type="http://schemas.openxmlformats.org/officeDocument/2006/relationships/image" Target="../media/image105.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5.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10.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09.png"/><Relationship Id="rId5" Type="http://schemas.openxmlformats.org/officeDocument/2006/relationships/hyperlink" Target="http://www.hemlockfilms.com/" TargetMode="External"/><Relationship Id="rId4" Type="http://schemas.openxmlformats.org/officeDocument/2006/relationships/image" Target="../media/image108.jpg"/></Relationships>
</file>

<file path=ppt/slides/_rels/slide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111.png"/><Relationship Id="rId4" Type="http://schemas.openxmlformats.org/officeDocument/2006/relationships/hyperlink" Target="mailto:Info@airraceclassic.org"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https://www.youtube.com/embed/xjaFkkFRLho?feature=oembed" TargetMode="Externa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22.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jpg"/><Relationship Id="rId4" Type="http://schemas.openxmlformats.org/officeDocument/2006/relationships/image" Target="../media/image19.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
          <p:cNvSpPr txBox="1">
            <a:spLocks noGrp="1"/>
          </p:cNvSpPr>
          <p:nvPr>
            <p:ph type="subTitle" idx="1"/>
          </p:nvPr>
        </p:nvSpPr>
        <p:spPr>
          <a:xfrm>
            <a:off x="2362200" y="6050037"/>
            <a:ext cx="6705600" cy="685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800"/>
              <a:buNone/>
            </a:pPr>
            <a:r>
              <a:rPr lang="en-US" sz="3000" dirty="0"/>
              <a:t>Presented to the Ninety-Nines</a:t>
            </a:r>
            <a:endParaRPr dirty="0"/>
          </a:p>
        </p:txBody>
      </p:sp>
      <p:pic>
        <p:nvPicPr>
          <p:cNvPr id="62" name="Google Shape;62;p1"/>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1239563" y="381075"/>
            <a:ext cx="6664872" cy="4343400"/>
          </a:xfrm>
          <a:prstGeom prst="rect">
            <a:avLst/>
          </a:prstGeom>
          <a:noFill/>
          <a:ln>
            <a:noFill/>
          </a:ln>
        </p:spPr>
      </p:pic>
      <p:sp>
        <p:nvSpPr>
          <p:cNvPr id="64" name="Google Shape;64;p1"/>
          <p:cNvSpPr txBox="1"/>
          <p:nvPr/>
        </p:nvSpPr>
        <p:spPr>
          <a:xfrm>
            <a:off x="1837037" y="4724475"/>
            <a:ext cx="546992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dirty="0">
                <a:solidFill>
                  <a:schemeClr val="dk1"/>
                </a:solidFill>
                <a:latin typeface="Arial"/>
                <a:ea typeface="Arial"/>
                <a:cs typeface="Arial"/>
                <a:sym typeface="Arial"/>
              </a:rPr>
              <a:t>Flying the Air Race Classic</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1">
          <a:extLst>
            <a:ext uri="{FF2B5EF4-FFF2-40B4-BE49-F238E27FC236}">
              <a16:creationId xmlns:a16="http://schemas.microsoft.com/office/drawing/2014/main" id="{20A9CAFE-8924-369C-26A3-4055D309F34E}"/>
            </a:ext>
          </a:extLst>
        </p:cNvPr>
        <p:cNvGrpSpPr/>
        <p:nvPr/>
      </p:nvGrpSpPr>
      <p:grpSpPr>
        <a:xfrm>
          <a:off x="0" y="0"/>
          <a:ext cx="0" cy="0"/>
          <a:chOff x="0" y="0"/>
          <a:chExt cx="0" cy="0"/>
        </a:xfrm>
      </p:grpSpPr>
      <p:sp>
        <p:nvSpPr>
          <p:cNvPr id="132" name="Google Shape;132;p15">
            <a:extLst>
              <a:ext uri="{FF2B5EF4-FFF2-40B4-BE49-F238E27FC236}">
                <a16:creationId xmlns:a16="http://schemas.microsoft.com/office/drawing/2014/main" id="{0219F6E0-F04C-4832-4D3D-BBE21323CFA7}"/>
              </a:ext>
            </a:extLst>
          </p:cNvPr>
          <p:cNvSpPr txBox="1">
            <a:spLocks noGrp="1"/>
          </p:cNvSpPr>
          <p:nvPr>
            <p:ph type="title"/>
          </p:nvPr>
        </p:nvSpPr>
        <p:spPr>
          <a:xfrm>
            <a:off x="283464" y="228600"/>
            <a:ext cx="6391656"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Calibri"/>
              <a:buNone/>
            </a:pPr>
            <a:r>
              <a:rPr lang="en-US" sz="3600"/>
              <a:t>Three Major Types of Air Racing</a:t>
            </a:r>
            <a:endParaRPr sz="3600"/>
          </a:p>
        </p:txBody>
      </p:sp>
      <p:sp>
        <p:nvSpPr>
          <p:cNvPr id="133" name="Google Shape;133;p15">
            <a:extLst>
              <a:ext uri="{FF2B5EF4-FFF2-40B4-BE49-F238E27FC236}">
                <a16:creationId xmlns:a16="http://schemas.microsoft.com/office/drawing/2014/main" id="{9B853EE0-9A65-5287-4C49-DE1E07BEAFBC}"/>
              </a:ext>
            </a:extLst>
          </p:cNvPr>
          <p:cNvSpPr txBox="1">
            <a:spLocks noGrp="1"/>
          </p:cNvSpPr>
          <p:nvPr>
            <p:ph type="sldNum" idx="12"/>
          </p:nvPr>
        </p:nvSpPr>
        <p:spPr>
          <a:xfrm>
            <a:off x="0" y="1272222"/>
            <a:ext cx="533400" cy="244476"/>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SzPct val="100000"/>
              <a:buNone/>
            </a:pPr>
            <a:fld id="{00000000-1234-1234-1234-123412341234}" type="slidenum">
              <a:rPr lang="en-US"/>
              <a:t>10</a:t>
            </a:fld>
            <a:endParaRPr/>
          </a:p>
        </p:txBody>
      </p:sp>
      <p:pic>
        <p:nvPicPr>
          <p:cNvPr id="134" name="Google Shape;134;p15">
            <a:extLst>
              <a:ext uri="{FF2B5EF4-FFF2-40B4-BE49-F238E27FC236}">
                <a16:creationId xmlns:a16="http://schemas.microsoft.com/office/drawing/2014/main" id="{AE37F5C4-3293-3C7E-112B-D63CC3156DC9}"/>
              </a:ext>
            </a:extLst>
          </p:cNvPr>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sp>
        <p:nvSpPr>
          <p:cNvPr id="138" name="Google Shape;138;p15">
            <a:extLst>
              <a:ext uri="{FF2B5EF4-FFF2-40B4-BE49-F238E27FC236}">
                <a16:creationId xmlns:a16="http://schemas.microsoft.com/office/drawing/2014/main" id="{DA3EB81C-828E-72CF-5D78-69659378693E}"/>
              </a:ext>
            </a:extLst>
          </p:cNvPr>
          <p:cNvSpPr txBox="1"/>
          <p:nvPr/>
        </p:nvSpPr>
        <p:spPr>
          <a:xfrm>
            <a:off x="533400" y="1643410"/>
            <a:ext cx="7997952" cy="800179"/>
          </a:xfrm>
          <a:prstGeom prst="rect">
            <a:avLst/>
          </a:prstGeom>
          <a:noFill/>
          <a:ln>
            <a:noFill/>
          </a:ln>
        </p:spPr>
        <p:txBody>
          <a:bodyPr spcFirstLastPara="1" wrap="square" lIns="91425" tIns="45700" rIns="91425" bIns="45700" anchor="t" anchorCtr="0">
            <a:spAutoFit/>
          </a:bodyPr>
          <a:lstStyle/>
          <a:p>
            <a:pPr marR="0" lvl="0" algn="l" rtl="0">
              <a:lnSpc>
                <a:spcPct val="100000"/>
              </a:lnSpc>
              <a:spcBef>
                <a:spcPts val="0"/>
              </a:spcBef>
              <a:spcAft>
                <a:spcPts val="0"/>
              </a:spcAft>
              <a:buClr>
                <a:schemeClr val="accent1"/>
              </a:buClr>
              <a:buSzPts val="1400"/>
            </a:pPr>
            <a:r>
              <a:rPr lang="en-US" sz="1800" b="1" i="0" u="sng" strike="noStrike" cap="none" dirty="0">
                <a:solidFill>
                  <a:schemeClr val="accent2"/>
                </a:solidFill>
                <a:latin typeface="Arial"/>
                <a:ea typeface="Arial"/>
                <a:cs typeface="Arial"/>
                <a:sym typeface="Arial"/>
              </a:rPr>
              <a:t>2. Rally Races:</a:t>
            </a:r>
            <a:r>
              <a:rPr lang="en-US" sz="1800" b="1" i="0" u="none" strike="noStrike" cap="none" dirty="0">
                <a:solidFill>
                  <a:schemeClr val="accent2"/>
                </a:solidFill>
                <a:latin typeface="Arial"/>
                <a:ea typeface="Arial"/>
                <a:cs typeface="Arial"/>
                <a:sym typeface="Arial"/>
              </a:rPr>
              <a:t> </a:t>
            </a:r>
            <a:br>
              <a:rPr lang="en-US" sz="1800" b="1" i="0" u="none" strike="noStrike" cap="none" dirty="0">
                <a:solidFill>
                  <a:schemeClr val="accent2"/>
                </a:solidFill>
                <a:latin typeface="Arial"/>
                <a:ea typeface="Arial"/>
                <a:cs typeface="Arial"/>
                <a:sym typeface="Arial"/>
              </a:rPr>
            </a:br>
            <a:r>
              <a:rPr lang="en-US" sz="1400" b="1" i="0" u="none" strike="noStrike" cap="none" dirty="0">
                <a:solidFill>
                  <a:schemeClr val="accent1"/>
                </a:solidFill>
                <a:latin typeface="Arial"/>
                <a:ea typeface="Arial"/>
                <a:cs typeface="Arial"/>
                <a:sym typeface="Arial"/>
              </a:rPr>
              <a:t>focusing on flying skills/proficiency/trivia, and adventure using just about any aircraft type willing to enter</a:t>
            </a:r>
            <a:endParaRPr sz="1400" b="0" i="0" u="none" strike="noStrike" cap="none" dirty="0">
              <a:solidFill>
                <a:schemeClr val="accent1"/>
              </a:solidFill>
              <a:latin typeface="Arial"/>
              <a:ea typeface="Arial"/>
              <a:cs typeface="Arial"/>
              <a:sym typeface="Arial"/>
            </a:endParaRPr>
          </a:p>
        </p:txBody>
      </p:sp>
      <p:pic>
        <p:nvPicPr>
          <p:cNvPr id="139" name="Google Shape;139;p15" descr="2013 Race Course">
            <a:extLst>
              <a:ext uri="{FF2B5EF4-FFF2-40B4-BE49-F238E27FC236}">
                <a16:creationId xmlns:a16="http://schemas.microsoft.com/office/drawing/2014/main" id="{C8CEDC2D-01AA-CE15-1A35-AD7F38015297}"/>
              </a:ext>
            </a:extLst>
          </p:cNvPr>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5943600" y="2590800"/>
            <a:ext cx="2497517" cy="3886200"/>
          </a:xfrm>
          <a:prstGeom prst="rect">
            <a:avLst/>
          </a:prstGeom>
          <a:noFill/>
          <a:ln>
            <a:noFill/>
          </a:ln>
        </p:spPr>
      </p:pic>
      <p:pic>
        <p:nvPicPr>
          <p:cNvPr id="141" name="Google Shape;141;p15">
            <a:extLst>
              <a:ext uri="{FF2B5EF4-FFF2-40B4-BE49-F238E27FC236}">
                <a16:creationId xmlns:a16="http://schemas.microsoft.com/office/drawing/2014/main" id="{E3C4A32A-A857-67A8-CA2A-16A93B291696}"/>
              </a:ext>
            </a:extLst>
          </p:cNvPr>
          <p:cNvPicPr preferRelativeResize="0"/>
          <p:nvPr/>
        </p:nvPicPr>
        <p:blipFill rotWithShape="1">
          <a:blip r:embed="rId5">
            <a:alphaModFix/>
            <a:extLst>
              <a:ext uri="{28A0092B-C50C-407E-A947-70E740481C1C}">
                <a14:useLocalDpi xmlns:a14="http://schemas.microsoft.com/office/drawing/2010/main"/>
              </a:ext>
            </a:extLst>
          </a:blip>
          <a:srcRect/>
          <a:stretch/>
        </p:blipFill>
        <p:spPr>
          <a:xfrm>
            <a:off x="3946358" y="2591170"/>
            <a:ext cx="1901007" cy="3885830"/>
          </a:xfrm>
          <a:prstGeom prst="rect">
            <a:avLst/>
          </a:prstGeom>
          <a:noFill/>
          <a:ln>
            <a:noFill/>
          </a:ln>
        </p:spPr>
      </p:pic>
      <p:pic>
        <p:nvPicPr>
          <p:cNvPr id="7" name="Picture 6">
            <a:extLst>
              <a:ext uri="{FF2B5EF4-FFF2-40B4-BE49-F238E27FC236}">
                <a16:creationId xmlns:a16="http://schemas.microsoft.com/office/drawing/2014/main" id="{3D7FF005-6CF4-21B3-BA20-BC0B8BBA9C7C}"/>
              </a:ext>
            </a:extLst>
          </p:cNvPr>
          <p:cNvPicPr>
            <a:picLocks noChangeAspect="1"/>
          </p:cNvPicPr>
          <p:nvPr/>
        </p:nvPicPr>
        <p:blipFill>
          <a:blip r:embed="rId6"/>
          <a:stretch>
            <a:fillRect/>
          </a:stretch>
        </p:blipFill>
        <p:spPr>
          <a:xfrm>
            <a:off x="49276" y="2683979"/>
            <a:ext cx="1901007" cy="937302"/>
          </a:xfrm>
          <a:prstGeom prst="rect">
            <a:avLst/>
          </a:prstGeom>
        </p:spPr>
      </p:pic>
      <p:pic>
        <p:nvPicPr>
          <p:cNvPr id="9" name="Picture 8">
            <a:extLst>
              <a:ext uri="{FF2B5EF4-FFF2-40B4-BE49-F238E27FC236}">
                <a16:creationId xmlns:a16="http://schemas.microsoft.com/office/drawing/2014/main" id="{A36F80CE-3E1D-C2CC-2B50-8CFE10DFAEBE}"/>
              </a:ext>
            </a:extLst>
          </p:cNvPr>
          <p:cNvPicPr>
            <a:picLocks noChangeAspect="1"/>
          </p:cNvPicPr>
          <p:nvPr/>
        </p:nvPicPr>
        <p:blipFill>
          <a:blip r:embed="rId7"/>
          <a:srcRect b="25271"/>
          <a:stretch/>
        </p:blipFill>
        <p:spPr>
          <a:xfrm>
            <a:off x="476575" y="5214590"/>
            <a:ext cx="2923674" cy="1456558"/>
          </a:xfrm>
          <a:prstGeom prst="rect">
            <a:avLst/>
          </a:prstGeom>
        </p:spPr>
      </p:pic>
      <p:pic>
        <p:nvPicPr>
          <p:cNvPr id="11" name="Picture 10">
            <a:extLst>
              <a:ext uri="{FF2B5EF4-FFF2-40B4-BE49-F238E27FC236}">
                <a16:creationId xmlns:a16="http://schemas.microsoft.com/office/drawing/2014/main" id="{C7BE6711-13A7-665B-5783-CEF71389DF23}"/>
              </a:ext>
            </a:extLst>
          </p:cNvPr>
          <p:cNvPicPr>
            <a:picLocks noChangeAspect="1"/>
          </p:cNvPicPr>
          <p:nvPr/>
        </p:nvPicPr>
        <p:blipFill>
          <a:blip r:embed="rId8"/>
          <a:stretch>
            <a:fillRect/>
          </a:stretch>
        </p:blipFill>
        <p:spPr>
          <a:xfrm>
            <a:off x="49276" y="3937000"/>
            <a:ext cx="1701800" cy="1193800"/>
          </a:xfrm>
          <a:prstGeom prst="rect">
            <a:avLst/>
          </a:prstGeom>
        </p:spPr>
      </p:pic>
      <p:pic>
        <p:nvPicPr>
          <p:cNvPr id="5" name="Picture 4">
            <a:extLst>
              <a:ext uri="{FF2B5EF4-FFF2-40B4-BE49-F238E27FC236}">
                <a16:creationId xmlns:a16="http://schemas.microsoft.com/office/drawing/2014/main" id="{451F829D-8EAF-8EA5-A44B-FE25695AB89F}"/>
              </a:ext>
            </a:extLst>
          </p:cNvPr>
          <p:cNvPicPr>
            <a:picLocks noChangeAspect="1"/>
          </p:cNvPicPr>
          <p:nvPr/>
        </p:nvPicPr>
        <p:blipFill>
          <a:blip r:embed="rId9"/>
          <a:srcRect l="34313" r="22343"/>
          <a:stretch/>
        </p:blipFill>
        <p:spPr>
          <a:xfrm>
            <a:off x="1833485" y="3075027"/>
            <a:ext cx="2047800" cy="2042854"/>
          </a:xfrm>
          <a:prstGeom prst="rect">
            <a:avLst/>
          </a:prstGeom>
        </p:spPr>
      </p:pic>
    </p:spTree>
    <p:extLst>
      <p:ext uri="{BB962C8B-B14F-4D97-AF65-F5344CB8AC3E}">
        <p14:creationId xmlns:p14="http://schemas.microsoft.com/office/powerpoint/2010/main" val="3788148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6"/>
          <p:cNvSpPr txBox="1">
            <a:spLocks noGrp="1"/>
          </p:cNvSpPr>
          <p:nvPr>
            <p:ph type="title"/>
          </p:nvPr>
        </p:nvSpPr>
        <p:spPr>
          <a:xfrm>
            <a:off x="283464" y="228600"/>
            <a:ext cx="6391656"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Calibri"/>
              <a:buNone/>
            </a:pPr>
            <a:r>
              <a:rPr lang="en-US" sz="3600"/>
              <a:t>Three Major Types of Air Racing</a:t>
            </a:r>
            <a:endParaRPr sz="3600"/>
          </a:p>
        </p:txBody>
      </p:sp>
      <p:sp>
        <p:nvSpPr>
          <p:cNvPr id="148" name="Google Shape;148;p16"/>
          <p:cNvSpPr txBox="1">
            <a:spLocks noGrp="1"/>
          </p:cNvSpPr>
          <p:nvPr>
            <p:ph type="sldNum" idx="12"/>
          </p:nvPr>
        </p:nvSpPr>
        <p:spPr>
          <a:xfrm>
            <a:off x="0" y="1272222"/>
            <a:ext cx="533400" cy="244476"/>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SzPct val="100000"/>
              <a:buNone/>
            </a:pPr>
            <a:fld id="{00000000-1234-1234-1234-123412341234}" type="slidenum">
              <a:rPr lang="en-US"/>
              <a:t>11</a:t>
            </a:fld>
            <a:endParaRPr/>
          </a:p>
        </p:txBody>
      </p:sp>
      <p:pic>
        <p:nvPicPr>
          <p:cNvPr id="149" name="Google Shape;149;p16"/>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pic>
        <p:nvPicPr>
          <p:cNvPr id="151" name="Google Shape;151;p16"/>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789023" y="3595940"/>
            <a:ext cx="2348077" cy="3130770"/>
          </a:xfrm>
          <a:prstGeom prst="rect">
            <a:avLst/>
          </a:prstGeom>
          <a:noFill/>
          <a:ln>
            <a:noFill/>
          </a:ln>
        </p:spPr>
      </p:pic>
      <p:sp>
        <p:nvSpPr>
          <p:cNvPr id="152" name="Google Shape;152;p16"/>
          <p:cNvSpPr/>
          <p:nvPr/>
        </p:nvSpPr>
        <p:spPr>
          <a:xfrm flipH="1">
            <a:off x="495150" y="1696675"/>
            <a:ext cx="5283900" cy="1846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800" b="1" dirty="0">
                <a:solidFill>
                  <a:schemeClr val="accent2"/>
                </a:solidFill>
              </a:rPr>
              <a:t>3. </a:t>
            </a:r>
            <a:r>
              <a:rPr lang="en-US" sz="1800" b="1" i="0" u="sng" strike="noStrike" cap="none" dirty="0">
                <a:solidFill>
                  <a:schemeClr val="accent2"/>
                </a:solidFill>
                <a:latin typeface="Arial"/>
                <a:ea typeface="Arial"/>
                <a:cs typeface="Arial"/>
                <a:sym typeface="Arial"/>
              </a:rPr>
              <a:t>Handicapped Speed Races:</a:t>
            </a:r>
            <a:r>
              <a:rPr lang="en-US" sz="1800" b="1" i="0" u="none" strike="noStrike" cap="none" dirty="0">
                <a:solidFill>
                  <a:schemeClr val="accent2"/>
                </a:solidFill>
                <a:latin typeface="Arial"/>
                <a:ea typeface="Arial"/>
                <a:cs typeface="Arial"/>
                <a:sym typeface="Arial"/>
              </a:rPr>
              <a:t> </a:t>
            </a:r>
            <a:br>
              <a:rPr lang="en-US" sz="1800" b="1" i="0" u="none" strike="noStrike" cap="none" dirty="0">
                <a:solidFill>
                  <a:schemeClr val="accent2"/>
                </a:solidFill>
                <a:latin typeface="Arial"/>
                <a:ea typeface="Arial"/>
                <a:cs typeface="Arial"/>
                <a:sym typeface="Arial"/>
              </a:rPr>
            </a:br>
            <a:r>
              <a:rPr lang="en-US" sz="1400" b="1" i="0" u="none" strike="noStrike" cap="none" dirty="0">
                <a:solidFill>
                  <a:schemeClr val="accent1"/>
                </a:solidFill>
                <a:latin typeface="Arial"/>
                <a:ea typeface="Arial"/>
                <a:cs typeface="Arial"/>
                <a:sym typeface="Arial"/>
              </a:rPr>
              <a:t>using specific aircraft types approved for that specific race. Racers use strategy to beat an assigned handicap speed over a posted course</a:t>
            </a:r>
            <a:endParaRPr sz="1400" b="0" i="0" u="none" strike="noStrike" cap="none" dirty="0">
              <a:solidFill>
                <a:schemeClr val="accen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accen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2000" b="1" i="0" u="none" strike="noStrike" cap="none" dirty="0">
                <a:solidFill>
                  <a:schemeClr val="accent1"/>
                </a:solidFill>
                <a:highlight>
                  <a:srgbClr val="FFFF00"/>
                </a:highlight>
                <a:latin typeface="Arial"/>
                <a:ea typeface="Arial"/>
                <a:cs typeface="Arial"/>
                <a:sym typeface="Arial"/>
              </a:rPr>
              <a:t>The Air Race Classic is a </a:t>
            </a:r>
            <a:endParaRPr sz="2000" b="0" i="0" u="none" strike="noStrike" cap="none" dirty="0">
              <a:solidFill>
                <a:schemeClr val="accent1"/>
              </a:solidFill>
              <a:highlight>
                <a:srgbClr val="FFFF00"/>
              </a:highlight>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2000" b="1" i="0" u="none" strike="noStrike" cap="none" dirty="0">
                <a:solidFill>
                  <a:schemeClr val="accent1"/>
                </a:solidFill>
                <a:highlight>
                  <a:srgbClr val="FFFF00"/>
                </a:highlight>
                <a:latin typeface="Arial"/>
                <a:ea typeface="Arial"/>
                <a:cs typeface="Arial"/>
                <a:sym typeface="Arial"/>
              </a:rPr>
              <a:t>Handicapped Speed Race</a:t>
            </a:r>
            <a:endParaRPr sz="2000" b="0" i="0" u="none" strike="noStrike" cap="none" dirty="0">
              <a:solidFill>
                <a:schemeClr val="accent1"/>
              </a:solidFill>
              <a:highlight>
                <a:srgbClr val="FFFF00"/>
              </a:highlight>
              <a:latin typeface="Arial"/>
              <a:ea typeface="Arial"/>
              <a:cs typeface="Arial"/>
              <a:sym typeface="Arial"/>
            </a:endParaRPr>
          </a:p>
        </p:txBody>
      </p:sp>
      <p:pic>
        <p:nvPicPr>
          <p:cNvPr id="154" name="Google Shape;154;p16"/>
          <p:cNvPicPr preferRelativeResize="0"/>
          <p:nvPr/>
        </p:nvPicPr>
        <p:blipFill rotWithShape="1">
          <a:blip r:embed="rId5">
            <a:alphaModFix/>
            <a:extLst>
              <a:ext uri="{28A0092B-C50C-407E-A947-70E740481C1C}">
                <a14:useLocalDpi xmlns:a14="http://schemas.microsoft.com/office/drawing/2010/main"/>
              </a:ext>
            </a:extLst>
          </a:blip>
          <a:srcRect/>
          <a:stretch/>
        </p:blipFill>
        <p:spPr>
          <a:xfrm>
            <a:off x="5721901" y="1592900"/>
            <a:ext cx="3048578" cy="2109525"/>
          </a:xfrm>
          <a:prstGeom prst="rect">
            <a:avLst/>
          </a:prstGeom>
          <a:noFill/>
          <a:ln>
            <a:noFill/>
          </a:ln>
        </p:spPr>
      </p:pic>
      <p:pic>
        <p:nvPicPr>
          <p:cNvPr id="3" name="Picture 2" descr="A map of the united states&#10;&#10;Description automatically generated">
            <a:extLst>
              <a:ext uri="{FF2B5EF4-FFF2-40B4-BE49-F238E27FC236}">
                <a16:creationId xmlns:a16="http://schemas.microsoft.com/office/drawing/2014/main" id="{9351AFF9-8493-813C-077A-AE0D6F070C88}"/>
              </a:ext>
            </a:extLst>
          </p:cNvPr>
          <p:cNvPicPr>
            <a:picLocks noChangeAspect="1"/>
          </p:cNvPicPr>
          <p:nvPr/>
        </p:nvPicPr>
        <p:blipFill>
          <a:blip r:embed="rId6"/>
          <a:stretch>
            <a:fillRect/>
          </a:stretch>
        </p:blipFill>
        <p:spPr>
          <a:xfrm>
            <a:off x="3137100" y="3543294"/>
            <a:ext cx="5446511" cy="315854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pic>
        <p:nvPicPr>
          <p:cNvPr id="17" name="Picture 16" descr="Two women standing next to a small plane&#10;&#10;Description automatically generated">
            <a:extLst>
              <a:ext uri="{FF2B5EF4-FFF2-40B4-BE49-F238E27FC236}">
                <a16:creationId xmlns:a16="http://schemas.microsoft.com/office/drawing/2014/main" id="{D9B74668-4755-1DE6-6190-6DC050D55244}"/>
              </a:ext>
            </a:extLst>
          </p:cNvPr>
          <p:cNvPicPr>
            <a:picLocks noChangeAspect="1"/>
          </p:cNvPicPr>
          <p:nvPr/>
        </p:nvPicPr>
        <p:blipFill>
          <a:blip r:embed="rId3"/>
          <a:stretch>
            <a:fillRect/>
          </a:stretch>
        </p:blipFill>
        <p:spPr>
          <a:xfrm>
            <a:off x="1457480" y="5054550"/>
            <a:ext cx="2714954" cy="1812917"/>
          </a:xfrm>
          <a:prstGeom prst="rect">
            <a:avLst/>
          </a:prstGeom>
        </p:spPr>
      </p:pic>
      <p:pic>
        <p:nvPicPr>
          <p:cNvPr id="11" name="Picture 10" descr="A group of women posing for a photo&#10;&#10;Description automatically generated">
            <a:extLst>
              <a:ext uri="{FF2B5EF4-FFF2-40B4-BE49-F238E27FC236}">
                <a16:creationId xmlns:a16="http://schemas.microsoft.com/office/drawing/2014/main" id="{B5B25525-C313-BE0F-8A05-1A7BB51169FE}"/>
              </a:ext>
            </a:extLst>
          </p:cNvPr>
          <p:cNvPicPr>
            <a:picLocks noChangeAspect="1"/>
          </p:cNvPicPr>
          <p:nvPr/>
        </p:nvPicPr>
        <p:blipFill>
          <a:blip r:embed="rId4"/>
          <a:srcRect l="12756" t="36368" r="16721" b="4970"/>
          <a:stretch/>
        </p:blipFill>
        <p:spPr>
          <a:xfrm>
            <a:off x="6269030" y="1683059"/>
            <a:ext cx="2915374" cy="2487210"/>
          </a:xfrm>
          <a:prstGeom prst="rect">
            <a:avLst/>
          </a:prstGeom>
        </p:spPr>
      </p:pic>
      <p:sp>
        <p:nvSpPr>
          <p:cNvPr id="160" name="Google Shape;160;p24"/>
          <p:cNvSpPr txBox="1">
            <a:spLocks noGrp="1"/>
          </p:cNvSpPr>
          <p:nvPr>
            <p:ph type="title"/>
          </p:nvPr>
        </p:nvSpPr>
        <p:spPr>
          <a:xfrm>
            <a:off x="283464" y="228600"/>
            <a:ext cx="6391656" cy="9906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chemeClr val="dk2"/>
              </a:buClr>
              <a:buSzPct val="135802"/>
              <a:buFont typeface="Calibri"/>
              <a:buNone/>
            </a:pPr>
            <a:r>
              <a:rPr lang="en-US" sz="3600"/>
              <a:t>Who Races in the Air Race Classic?</a:t>
            </a:r>
            <a:endParaRPr sz="3600"/>
          </a:p>
        </p:txBody>
      </p:sp>
      <p:sp>
        <p:nvSpPr>
          <p:cNvPr id="161" name="Google Shape;161;p24"/>
          <p:cNvSpPr txBox="1">
            <a:spLocks noGrp="1"/>
          </p:cNvSpPr>
          <p:nvPr>
            <p:ph type="sldNum" idx="12"/>
          </p:nvPr>
        </p:nvSpPr>
        <p:spPr>
          <a:xfrm>
            <a:off x="0" y="1272222"/>
            <a:ext cx="533400" cy="244476"/>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SzPct val="100000"/>
              <a:buNone/>
            </a:pPr>
            <a:fld id="{00000000-1234-1234-1234-123412341234}" type="slidenum">
              <a:rPr lang="en-US"/>
              <a:t>12</a:t>
            </a:fld>
            <a:endParaRPr/>
          </a:p>
        </p:txBody>
      </p:sp>
      <p:pic>
        <p:nvPicPr>
          <p:cNvPr id="162" name="Google Shape;162;p24"/>
          <p:cNvPicPr preferRelativeResize="0"/>
          <p:nvPr/>
        </p:nvPicPr>
        <p:blipFill rotWithShape="1">
          <a:blip r:embed="rId5">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pic>
        <p:nvPicPr>
          <p:cNvPr id="164" name="Google Shape;164;p24"/>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3167667" y="1728174"/>
            <a:ext cx="3175802" cy="2116376"/>
          </a:xfrm>
          <a:prstGeom prst="rect">
            <a:avLst/>
          </a:prstGeom>
          <a:noFill/>
          <a:ln>
            <a:noFill/>
          </a:ln>
        </p:spPr>
      </p:pic>
      <p:pic>
        <p:nvPicPr>
          <p:cNvPr id="166" name="Google Shape;166;p24"/>
          <p:cNvPicPr preferRelativeResize="0"/>
          <p:nvPr/>
        </p:nvPicPr>
        <p:blipFill rotWithShape="1">
          <a:blip r:embed="rId7">
            <a:alphaModFix/>
            <a:extLst>
              <a:ext uri="{28A0092B-C50C-407E-A947-70E740481C1C}">
                <a14:useLocalDpi xmlns:a14="http://schemas.microsoft.com/office/drawing/2010/main"/>
              </a:ext>
            </a:extLst>
          </a:blip>
          <a:srcRect/>
          <a:stretch/>
        </p:blipFill>
        <p:spPr>
          <a:xfrm>
            <a:off x="1415063" y="3479662"/>
            <a:ext cx="2799788" cy="1870258"/>
          </a:xfrm>
          <a:prstGeom prst="rect">
            <a:avLst/>
          </a:prstGeom>
          <a:noFill/>
          <a:ln>
            <a:noFill/>
          </a:ln>
        </p:spPr>
      </p:pic>
      <p:pic>
        <p:nvPicPr>
          <p:cNvPr id="167" name="Google Shape;167;p24"/>
          <p:cNvPicPr preferRelativeResize="0"/>
          <p:nvPr/>
        </p:nvPicPr>
        <p:blipFill rotWithShape="1">
          <a:blip r:embed="rId8">
            <a:alphaModFix/>
            <a:extLst>
              <a:ext uri="{28A0092B-C50C-407E-A947-70E740481C1C}">
                <a14:useLocalDpi xmlns:a14="http://schemas.microsoft.com/office/drawing/2010/main"/>
              </a:ext>
            </a:extLst>
          </a:blip>
          <a:srcRect/>
          <a:stretch/>
        </p:blipFill>
        <p:spPr>
          <a:xfrm>
            <a:off x="680912" y="1604087"/>
            <a:ext cx="2802279" cy="1871922"/>
          </a:xfrm>
          <a:prstGeom prst="rect">
            <a:avLst/>
          </a:prstGeom>
          <a:noFill/>
          <a:ln>
            <a:noFill/>
          </a:ln>
        </p:spPr>
      </p:pic>
      <p:pic>
        <p:nvPicPr>
          <p:cNvPr id="168" name="Google Shape;168;p24"/>
          <p:cNvPicPr preferRelativeResize="0"/>
          <p:nvPr/>
        </p:nvPicPr>
        <p:blipFill rotWithShape="1">
          <a:blip r:embed="rId9">
            <a:alphaModFix/>
            <a:extLst>
              <a:ext uri="{28A0092B-C50C-407E-A947-70E740481C1C}">
                <a14:useLocalDpi xmlns:a14="http://schemas.microsoft.com/office/drawing/2010/main"/>
              </a:ext>
            </a:extLst>
          </a:blip>
          <a:srcRect/>
          <a:stretch/>
        </p:blipFill>
        <p:spPr>
          <a:xfrm>
            <a:off x="168768" y="3358645"/>
            <a:ext cx="2219325" cy="1666875"/>
          </a:xfrm>
          <a:prstGeom prst="rect">
            <a:avLst/>
          </a:prstGeom>
          <a:noFill/>
          <a:ln>
            <a:noFill/>
          </a:ln>
        </p:spPr>
      </p:pic>
      <p:pic>
        <p:nvPicPr>
          <p:cNvPr id="170" name="Google Shape;170;p24"/>
          <p:cNvPicPr preferRelativeResize="0"/>
          <p:nvPr/>
        </p:nvPicPr>
        <p:blipFill rotWithShape="1">
          <a:blip r:embed="rId10" cstate="hqprint">
            <a:alphaModFix/>
            <a:extLst>
              <a:ext uri="{28A0092B-C50C-407E-A947-70E740481C1C}">
                <a14:useLocalDpi xmlns:a14="http://schemas.microsoft.com/office/drawing/2010/main"/>
              </a:ext>
            </a:extLst>
          </a:blip>
          <a:srcRect/>
          <a:stretch/>
        </p:blipFill>
        <p:spPr>
          <a:xfrm>
            <a:off x="4150754" y="3753975"/>
            <a:ext cx="2672946" cy="1871924"/>
          </a:xfrm>
          <a:prstGeom prst="rect">
            <a:avLst/>
          </a:prstGeom>
          <a:noFill/>
          <a:ln>
            <a:noFill/>
          </a:ln>
        </p:spPr>
      </p:pic>
      <p:pic>
        <p:nvPicPr>
          <p:cNvPr id="5" name="Picture 4" descr="Two women standing next to a plane&#10;&#10;Description automatically generated">
            <a:extLst>
              <a:ext uri="{FF2B5EF4-FFF2-40B4-BE49-F238E27FC236}">
                <a16:creationId xmlns:a16="http://schemas.microsoft.com/office/drawing/2014/main" id="{588445FA-598E-8B32-4143-FEA7A2098008}"/>
              </a:ext>
            </a:extLst>
          </p:cNvPr>
          <p:cNvPicPr>
            <a:picLocks noChangeAspect="1"/>
          </p:cNvPicPr>
          <p:nvPr/>
        </p:nvPicPr>
        <p:blipFill>
          <a:blip r:embed="rId11"/>
          <a:srcRect l="12103" t="25426" r="30662"/>
          <a:stretch/>
        </p:blipFill>
        <p:spPr>
          <a:xfrm>
            <a:off x="6644280" y="3933809"/>
            <a:ext cx="2540124" cy="2482264"/>
          </a:xfrm>
          <a:prstGeom prst="rect">
            <a:avLst/>
          </a:prstGeom>
        </p:spPr>
      </p:pic>
      <p:pic>
        <p:nvPicPr>
          <p:cNvPr id="9" name="Picture 8" descr="Two women standing in front of a plane&#10;&#10;Description automatically generated">
            <a:extLst>
              <a:ext uri="{FF2B5EF4-FFF2-40B4-BE49-F238E27FC236}">
                <a16:creationId xmlns:a16="http://schemas.microsoft.com/office/drawing/2014/main" id="{9299B9AF-7AD4-7346-5726-66739D31FB0C}"/>
              </a:ext>
            </a:extLst>
          </p:cNvPr>
          <p:cNvPicPr>
            <a:picLocks noChangeAspect="1"/>
          </p:cNvPicPr>
          <p:nvPr/>
        </p:nvPicPr>
        <p:blipFill>
          <a:blip r:embed="rId12"/>
          <a:srcRect l="29853" t="21137" r="27168" b="22186"/>
          <a:stretch/>
        </p:blipFill>
        <p:spPr>
          <a:xfrm>
            <a:off x="90618" y="5025520"/>
            <a:ext cx="1830444" cy="1810379"/>
          </a:xfrm>
          <a:prstGeom prst="rect">
            <a:avLst/>
          </a:prstGeom>
        </p:spPr>
      </p:pic>
      <p:pic>
        <p:nvPicPr>
          <p:cNvPr id="15" name="Picture 14" descr="Two women standing in front of a plane&#10;&#10;Description automatically generated">
            <a:extLst>
              <a:ext uri="{FF2B5EF4-FFF2-40B4-BE49-F238E27FC236}">
                <a16:creationId xmlns:a16="http://schemas.microsoft.com/office/drawing/2014/main" id="{CDD83CCE-F771-B102-351E-AF8DBC1FCCF4}"/>
              </a:ext>
            </a:extLst>
          </p:cNvPr>
          <p:cNvPicPr>
            <a:picLocks noChangeAspect="1"/>
          </p:cNvPicPr>
          <p:nvPr/>
        </p:nvPicPr>
        <p:blipFill>
          <a:blip r:embed="rId13"/>
          <a:srcRect l="39167" t="35258" r="21618" b="36374"/>
          <a:stretch/>
        </p:blipFill>
        <p:spPr>
          <a:xfrm>
            <a:off x="4156616" y="5625899"/>
            <a:ext cx="2504934" cy="1210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g1c91777071f_1_0"/>
          <p:cNvSpPr txBox="1">
            <a:spLocks noGrp="1"/>
          </p:cNvSpPr>
          <p:nvPr>
            <p:ph type="title"/>
          </p:nvPr>
        </p:nvSpPr>
        <p:spPr>
          <a:xfrm>
            <a:off x="612648" y="228600"/>
            <a:ext cx="8153400"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en-US"/>
              <a:t>Collegiate Teams</a:t>
            </a:r>
            <a:endParaRPr/>
          </a:p>
        </p:txBody>
      </p:sp>
      <p:sp>
        <p:nvSpPr>
          <p:cNvPr id="177" name="Google Shape;177;g1c91777071f_1_0"/>
          <p:cNvSpPr txBox="1">
            <a:spLocks noGrp="1"/>
          </p:cNvSpPr>
          <p:nvPr>
            <p:ph type="sldNum" idx="12"/>
          </p:nvPr>
        </p:nvSpPr>
        <p:spPr>
          <a:xfrm>
            <a:off x="0" y="1272222"/>
            <a:ext cx="533400" cy="244500"/>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Clr>
                <a:srgbClr val="000000"/>
              </a:buClr>
              <a:buSzPct val="100000"/>
              <a:buFont typeface="Arial"/>
              <a:buNone/>
            </a:pPr>
            <a:fld id="{00000000-1234-1234-1234-123412341234}" type="slidenum">
              <a:rPr lang="en-US"/>
              <a:t>13</a:t>
            </a:fld>
            <a:endParaRPr/>
          </a:p>
        </p:txBody>
      </p:sp>
      <p:pic>
        <p:nvPicPr>
          <p:cNvPr id="178" name="Google Shape;178;g1c91777071f_1_0"/>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pic>
        <p:nvPicPr>
          <p:cNvPr id="179" name="Google Shape;179;g1c91777071f_1_0"/>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231275" y="1478347"/>
            <a:ext cx="8534774" cy="503647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5">
          <a:extLst>
            <a:ext uri="{FF2B5EF4-FFF2-40B4-BE49-F238E27FC236}">
              <a16:creationId xmlns:a16="http://schemas.microsoft.com/office/drawing/2014/main" id="{EB83A243-1A1D-81DC-95E0-42E5350CB9F4}"/>
            </a:ext>
          </a:extLst>
        </p:cNvPr>
        <p:cNvGrpSpPr/>
        <p:nvPr/>
      </p:nvGrpSpPr>
      <p:grpSpPr>
        <a:xfrm>
          <a:off x="0" y="0"/>
          <a:ext cx="0" cy="0"/>
          <a:chOff x="0" y="0"/>
          <a:chExt cx="0" cy="0"/>
        </a:xfrm>
      </p:grpSpPr>
      <p:sp>
        <p:nvSpPr>
          <p:cNvPr id="176" name="Google Shape;176;g1c91777071f_1_0">
            <a:extLst>
              <a:ext uri="{FF2B5EF4-FFF2-40B4-BE49-F238E27FC236}">
                <a16:creationId xmlns:a16="http://schemas.microsoft.com/office/drawing/2014/main" id="{8A45F338-D6E2-9FCE-6B0C-D74E6E9E2B8D}"/>
              </a:ext>
            </a:extLst>
          </p:cNvPr>
          <p:cNvSpPr txBox="1">
            <a:spLocks noGrp="1"/>
          </p:cNvSpPr>
          <p:nvPr>
            <p:ph type="title"/>
          </p:nvPr>
        </p:nvSpPr>
        <p:spPr>
          <a:xfrm>
            <a:off x="612648" y="228600"/>
            <a:ext cx="8153400"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en-US" dirty="0"/>
              <a:t>2024 Collegiate Teams</a:t>
            </a:r>
            <a:endParaRPr dirty="0"/>
          </a:p>
        </p:txBody>
      </p:sp>
      <p:sp>
        <p:nvSpPr>
          <p:cNvPr id="177" name="Google Shape;177;g1c91777071f_1_0">
            <a:extLst>
              <a:ext uri="{FF2B5EF4-FFF2-40B4-BE49-F238E27FC236}">
                <a16:creationId xmlns:a16="http://schemas.microsoft.com/office/drawing/2014/main" id="{83E64AA3-0D55-5E8F-7E88-92AA3B0A2795}"/>
              </a:ext>
            </a:extLst>
          </p:cNvPr>
          <p:cNvSpPr txBox="1">
            <a:spLocks noGrp="1"/>
          </p:cNvSpPr>
          <p:nvPr>
            <p:ph type="sldNum" idx="12"/>
          </p:nvPr>
        </p:nvSpPr>
        <p:spPr>
          <a:xfrm>
            <a:off x="0" y="1272222"/>
            <a:ext cx="533400" cy="244500"/>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Clr>
                <a:srgbClr val="000000"/>
              </a:buClr>
              <a:buSzPct val="100000"/>
              <a:buFont typeface="Arial"/>
              <a:buNone/>
            </a:pPr>
            <a:fld id="{00000000-1234-1234-1234-123412341234}" type="slidenum">
              <a:rPr lang="en-US"/>
              <a:t>14</a:t>
            </a:fld>
            <a:endParaRPr/>
          </a:p>
        </p:txBody>
      </p:sp>
      <p:pic>
        <p:nvPicPr>
          <p:cNvPr id="178" name="Google Shape;178;g1c91777071f_1_0">
            <a:extLst>
              <a:ext uri="{FF2B5EF4-FFF2-40B4-BE49-F238E27FC236}">
                <a16:creationId xmlns:a16="http://schemas.microsoft.com/office/drawing/2014/main" id="{5471B3DE-0E1C-C14E-D3FD-4701CD72C7DB}"/>
              </a:ext>
            </a:extLst>
          </p:cNvPr>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pic>
        <p:nvPicPr>
          <p:cNvPr id="5" name="Picture 4" descr="A logo of a mascot&#10;&#10;Description automatically generated">
            <a:extLst>
              <a:ext uri="{FF2B5EF4-FFF2-40B4-BE49-F238E27FC236}">
                <a16:creationId xmlns:a16="http://schemas.microsoft.com/office/drawing/2014/main" id="{BB353D57-11F3-09B3-4A62-AE181C17015C}"/>
              </a:ext>
            </a:extLst>
          </p:cNvPr>
          <p:cNvPicPr>
            <a:picLocks noChangeAspect="1"/>
          </p:cNvPicPr>
          <p:nvPr/>
        </p:nvPicPr>
        <p:blipFill>
          <a:blip r:embed="rId4"/>
          <a:stretch>
            <a:fillRect/>
          </a:stretch>
        </p:blipFill>
        <p:spPr>
          <a:xfrm>
            <a:off x="3562530" y="5334000"/>
            <a:ext cx="1727200" cy="1168400"/>
          </a:xfrm>
          <a:prstGeom prst="rect">
            <a:avLst/>
          </a:prstGeom>
        </p:spPr>
      </p:pic>
      <p:pic>
        <p:nvPicPr>
          <p:cNvPr id="7" name="Picture 6" descr="A brown text on a white background&#10;&#10;Description automatically generated">
            <a:extLst>
              <a:ext uri="{FF2B5EF4-FFF2-40B4-BE49-F238E27FC236}">
                <a16:creationId xmlns:a16="http://schemas.microsoft.com/office/drawing/2014/main" id="{164CB4F0-E142-C046-2894-F723F187505A}"/>
              </a:ext>
            </a:extLst>
          </p:cNvPr>
          <p:cNvPicPr>
            <a:picLocks noChangeAspect="1"/>
          </p:cNvPicPr>
          <p:nvPr/>
        </p:nvPicPr>
        <p:blipFill>
          <a:blip r:embed="rId5"/>
          <a:stretch>
            <a:fillRect/>
          </a:stretch>
        </p:blipFill>
        <p:spPr>
          <a:xfrm>
            <a:off x="2475915" y="2192336"/>
            <a:ext cx="2514600" cy="800100"/>
          </a:xfrm>
          <a:prstGeom prst="rect">
            <a:avLst/>
          </a:prstGeom>
        </p:spPr>
      </p:pic>
      <p:pic>
        <p:nvPicPr>
          <p:cNvPr id="9" name="Picture 8" descr="A logo of a university of denver&#10;&#10;Description automatically generated">
            <a:extLst>
              <a:ext uri="{FF2B5EF4-FFF2-40B4-BE49-F238E27FC236}">
                <a16:creationId xmlns:a16="http://schemas.microsoft.com/office/drawing/2014/main" id="{0E97F84C-BCBC-A7DB-53CA-C4D5D27365D8}"/>
              </a:ext>
            </a:extLst>
          </p:cNvPr>
          <p:cNvPicPr>
            <a:picLocks noChangeAspect="1"/>
          </p:cNvPicPr>
          <p:nvPr/>
        </p:nvPicPr>
        <p:blipFill>
          <a:blip r:embed="rId6"/>
          <a:stretch>
            <a:fillRect/>
          </a:stretch>
        </p:blipFill>
        <p:spPr>
          <a:xfrm>
            <a:off x="2085712" y="3492500"/>
            <a:ext cx="1422400" cy="1422400"/>
          </a:xfrm>
          <a:prstGeom prst="rect">
            <a:avLst/>
          </a:prstGeom>
        </p:spPr>
      </p:pic>
      <p:pic>
        <p:nvPicPr>
          <p:cNvPr id="11" name="Picture 10" descr="A blue and yellow logo&#10;&#10;Description automatically generated">
            <a:extLst>
              <a:ext uri="{FF2B5EF4-FFF2-40B4-BE49-F238E27FC236}">
                <a16:creationId xmlns:a16="http://schemas.microsoft.com/office/drawing/2014/main" id="{8917C7CD-4647-D22F-8320-4EDF84FC3D76}"/>
              </a:ext>
            </a:extLst>
          </p:cNvPr>
          <p:cNvPicPr>
            <a:picLocks noChangeAspect="1"/>
          </p:cNvPicPr>
          <p:nvPr/>
        </p:nvPicPr>
        <p:blipFill>
          <a:blip r:embed="rId7"/>
          <a:stretch>
            <a:fillRect/>
          </a:stretch>
        </p:blipFill>
        <p:spPr>
          <a:xfrm>
            <a:off x="1878010" y="5305926"/>
            <a:ext cx="1485900" cy="1358900"/>
          </a:xfrm>
          <a:prstGeom prst="rect">
            <a:avLst/>
          </a:prstGeom>
        </p:spPr>
      </p:pic>
      <p:pic>
        <p:nvPicPr>
          <p:cNvPr id="13" name="Picture 12" descr="A logo of a bird&#10;&#10;Description automatically generated">
            <a:extLst>
              <a:ext uri="{FF2B5EF4-FFF2-40B4-BE49-F238E27FC236}">
                <a16:creationId xmlns:a16="http://schemas.microsoft.com/office/drawing/2014/main" id="{50856994-482E-A138-FD64-F17FDD821A9A}"/>
              </a:ext>
            </a:extLst>
          </p:cNvPr>
          <p:cNvPicPr>
            <a:picLocks noChangeAspect="1"/>
          </p:cNvPicPr>
          <p:nvPr/>
        </p:nvPicPr>
        <p:blipFill>
          <a:blip r:embed="rId8"/>
          <a:stretch>
            <a:fillRect/>
          </a:stretch>
        </p:blipFill>
        <p:spPr>
          <a:xfrm>
            <a:off x="5500631" y="5251450"/>
            <a:ext cx="1511300" cy="1333500"/>
          </a:xfrm>
          <a:prstGeom prst="rect">
            <a:avLst/>
          </a:prstGeom>
        </p:spPr>
      </p:pic>
      <p:pic>
        <p:nvPicPr>
          <p:cNvPr id="15" name="Picture 14" descr="A close-up of a logo&#10;&#10;Description automatically generated">
            <a:extLst>
              <a:ext uri="{FF2B5EF4-FFF2-40B4-BE49-F238E27FC236}">
                <a16:creationId xmlns:a16="http://schemas.microsoft.com/office/drawing/2014/main" id="{B6A45D54-F7A0-9D57-2F5C-599E71A3D30E}"/>
              </a:ext>
            </a:extLst>
          </p:cNvPr>
          <p:cNvPicPr>
            <a:picLocks noChangeAspect="1"/>
          </p:cNvPicPr>
          <p:nvPr/>
        </p:nvPicPr>
        <p:blipFill>
          <a:blip r:embed="rId9"/>
          <a:stretch>
            <a:fillRect/>
          </a:stretch>
        </p:blipFill>
        <p:spPr>
          <a:xfrm>
            <a:off x="5275878" y="3542297"/>
            <a:ext cx="1422400" cy="1422400"/>
          </a:xfrm>
          <a:prstGeom prst="rect">
            <a:avLst/>
          </a:prstGeom>
        </p:spPr>
      </p:pic>
      <p:pic>
        <p:nvPicPr>
          <p:cNvPr id="17" name="Picture 16" descr="A logo of a university&#10;&#10;Description automatically generated">
            <a:extLst>
              <a:ext uri="{FF2B5EF4-FFF2-40B4-BE49-F238E27FC236}">
                <a16:creationId xmlns:a16="http://schemas.microsoft.com/office/drawing/2014/main" id="{2A721EF5-C3A4-6F84-5CF6-BFE9D22E2BAD}"/>
              </a:ext>
            </a:extLst>
          </p:cNvPr>
          <p:cNvPicPr>
            <a:picLocks noChangeAspect="1"/>
          </p:cNvPicPr>
          <p:nvPr/>
        </p:nvPicPr>
        <p:blipFill>
          <a:blip r:embed="rId10"/>
          <a:stretch>
            <a:fillRect/>
          </a:stretch>
        </p:blipFill>
        <p:spPr>
          <a:xfrm>
            <a:off x="5150466" y="1755774"/>
            <a:ext cx="1673225" cy="1673225"/>
          </a:xfrm>
          <a:prstGeom prst="rect">
            <a:avLst/>
          </a:prstGeom>
        </p:spPr>
      </p:pic>
      <p:pic>
        <p:nvPicPr>
          <p:cNvPr id="19" name="Picture 18" descr="A green and white logo&#10;&#10;Description automatically generated">
            <a:extLst>
              <a:ext uri="{FF2B5EF4-FFF2-40B4-BE49-F238E27FC236}">
                <a16:creationId xmlns:a16="http://schemas.microsoft.com/office/drawing/2014/main" id="{290CF964-B561-8532-2B45-A6B6DF05438C}"/>
              </a:ext>
            </a:extLst>
          </p:cNvPr>
          <p:cNvPicPr>
            <a:picLocks noChangeAspect="1"/>
          </p:cNvPicPr>
          <p:nvPr/>
        </p:nvPicPr>
        <p:blipFill>
          <a:blip r:embed="rId11"/>
          <a:stretch>
            <a:fillRect/>
          </a:stretch>
        </p:blipFill>
        <p:spPr>
          <a:xfrm>
            <a:off x="345889" y="5102142"/>
            <a:ext cx="1422400" cy="1422400"/>
          </a:xfrm>
          <a:prstGeom prst="rect">
            <a:avLst/>
          </a:prstGeom>
        </p:spPr>
      </p:pic>
      <p:pic>
        <p:nvPicPr>
          <p:cNvPr id="21" name="Picture 20" descr="A logo for a university&#10;&#10;Description automatically generated">
            <a:extLst>
              <a:ext uri="{FF2B5EF4-FFF2-40B4-BE49-F238E27FC236}">
                <a16:creationId xmlns:a16="http://schemas.microsoft.com/office/drawing/2014/main" id="{A80CCCA8-32E6-1473-E5C5-C15ED24BD44C}"/>
              </a:ext>
            </a:extLst>
          </p:cNvPr>
          <p:cNvPicPr>
            <a:picLocks noChangeAspect="1"/>
          </p:cNvPicPr>
          <p:nvPr/>
        </p:nvPicPr>
        <p:blipFill>
          <a:blip r:embed="rId12"/>
          <a:stretch>
            <a:fillRect/>
          </a:stretch>
        </p:blipFill>
        <p:spPr>
          <a:xfrm>
            <a:off x="7108952" y="5251450"/>
            <a:ext cx="1892300" cy="1066800"/>
          </a:xfrm>
          <a:prstGeom prst="rect">
            <a:avLst/>
          </a:prstGeom>
        </p:spPr>
      </p:pic>
      <p:pic>
        <p:nvPicPr>
          <p:cNvPr id="23" name="Picture 22" descr="A blue and black logo with a horse&#10;&#10;Description automatically generated">
            <a:extLst>
              <a:ext uri="{FF2B5EF4-FFF2-40B4-BE49-F238E27FC236}">
                <a16:creationId xmlns:a16="http://schemas.microsoft.com/office/drawing/2014/main" id="{0D0285CF-406E-B0D8-C3D3-3306F9116D57}"/>
              </a:ext>
            </a:extLst>
          </p:cNvPr>
          <p:cNvPicPr>
            <a:picLocks noChangeAspect="1"/>
          </p:cNvPicPr>
          <p:nvPr/>
        </p:nvPicPr>
        <p:blipFill>
          <a:blip r:embed="rId13"/>
          <a:stretch>
            <a:fillRect/>
          </a:stretch>
        </p:blipFill>
        <p:spPr>
          <a:xfrm>
            <a:off x="6933881" y="3851276"/>
            <a:ext cx="1879600" cy="1079500"/>
          </a:xfrm>
          <a:prstGeom prst="rect">
            <a:avLst/>
          </a:prstGeom>
        </p:spPr>
      </p:pic>
      <p:pic>
        <p:nvPicPr>
          <p:cNvPr id="25" name="Picture 24" descr="A purple and white logo&#10;&#10;Description automatically generated">
            <a:extLst>
              <a:ext uri="{FF2B5EF4-FFF2-40B4-BE49-F238E27FC236}">
                <a16:creationId xmlns:a16="http://schemas.microsoft.com/office/drawing/2014/main" id="{BE68C9BB-133C-B706-B24C-5237D6469E62}"/>
              </a:ext>
            </a:extLst>
          </p:cNvPr>
          <p:cNvPicPr>
            <a:picLocks noChangeAspect="1"/>
          </p:cNvPicPr>
          <p:nvPr/>
        </p:nvPicPr>
        <p:blipFill>
          <a:blip r:embed="rId14"/>
          <a:stretch>
            <a:fillRect/>
          </a:stretch>
        </p:blipFill>
        <p:spPr>
          <a:xfrm>
            <a:off x="7108952" y="1900117"/>
            <a:ext cx="1422400" cy="1422400"/>
          </a:xfrm>
          <a:prstGeom prst="rect">
            <a:avLst/>
          </a:prstGeom>
        </p:spPr>
      </p:pic>
      <p:pic>
        <p:nvPicPr>
          <p:cNvPr id="27" name="Picture 26" descr="A logo of a plane&#10;&#10;Description automatically generated">
            <a:extLst>
              <a:ext uri="{FF2B5EF4-FFF2-40B4-BE49-F238E27FC236}">
                <a16:creationId xmlns:a16="http://schemas.microsoft.com/office/drawing/2014/main" id="{E3739221-9815-7E43-22FB-82E13087F4EC}"/>
              </a:ext>
            </a:extLst>
          </p:cNvPr>
          <p:cNvPicPr>
            <a:picLocks noChangeAspect="1"/>
          </p:cNvPicPr>
          <p:nvPr/>
        </p:nvPicPr>
        <p:blipFill>
          <a:blip r:embed="rId15"/>
          <a:stretch>
            <a:fillRect/>
          </a:stretch>
        </p:blipFill>
        <p:spPr>
          <a:xfrm>
            <a:off x="446005" y="3429000"/>
            <a:ext cx="1371600" cy="1485900"/>
          </a:xfrm>
          <a:prstGeom prst="rect">
            <a:avLst/>
          </a:prstGeom>
        </p:spPr>
      </p:pic>
      <p:pic>
        <p:nvPicPr>
          <p:cNvPr id="29" name="Picture 28" descr="A logo of university of north dakota&#10;&#10;Description automatically generated">
            <a:extLst>
              <a:ext uri="{FF2B5EF4-FFF2-40B4-BE49-F238E27FC236}">
                <a16:creationId xmlns:a16="http://schemas.microsoft.com/office/drawing/2014/main" id="{974607E7-64A5-4835-6161-9C205FE8253E}"/>
              </a:ext>
            </a:extLst>
          </p:cNvPr>
          <p:cNvPicPr>
            <a:picLocks noChangeAspect="1"/>
          </p:cNvPicPr>
          <p:nvPr/>
        </p:nvPicPr>
        <p:blipFill>
          <a:blip r:embed="rId16"/>
          <a:srcRect l="23027" r="24552"/>
          <a:stretch/>
        </p:blipFill>
        <p:spPr>
          <a:xfrm>
            <a:off x="266700" y="1793634"/>
            <a:ext cx="2049265" cy="1635366"/>
          </a:xfrm>
          <a:prstGeom prst="rect">
            <a:avLst/>
          </a:prstGeom>
        </p:spPr>
      </p:pic>
      <p:pic>
        <p:nvPicPr>
          <p:cNvPr id="31" name="Picture 30" descr="A logo of a college&#10;&#10;Description automatically generated">
            <a:extLst>
              <a:ext uri="{FF2B5EF4-FFF2-40B4-BE49-F238E27FC236}">
                <a16:creationId xmlns:a16="http://schemas.microsoft.com/office/drawing/2014/main" id="{40692E6B-06F4-51CE-8542-3E92E7850BE4}"/>
              </a:ext>
            </a:extLst>
          </p:cNvPr>
          <p:cNvPicPr>
            <a:picLocks noChangeAspect="1"/>
          </p:cNvPicPr>
          <p:nvPr/>
        </p:nvPicPr>
        <p:blipFill>
          <a:blip r:embed="rId17"/>
          <a:stretch>
            <a:fillRect/>
          </a:stretch>
        </p:blipFill>
        <p:spPr>
          <a:xfrm>
            <a:off x="3679868" y="3508376"/>
            <a:ext cx="1422400" cy="1422400"/>
          </a:xfrm>
          <a:prstGeom prst="rect">
            <a:avLst/>
          </a:prstGeom>
        </p:spPr>
      </p:pic>
    </p:spTree>
    <p:extLst>
      <p:ext uri="{BB962C8B-B14F-4D97-AF65-F5344CB8AC3E}">
        <p14:creationId xmlns:p14="http://schemas.microsoft.com/office/powerpoint/2010/main" val="24019299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pic>
        <p:nvPicPr>
          <p:cNvPr id="23" name="Picture 22" descr="A small airplane flying in the air&#10;&#10;Description automatically generated">
            <a:extLst>
              <a:ext uri="{FF2B5EF4-FFF2-40B4-BE49-F238E27FC236}">
                <a16:creationId xmlns:a16="http://schemas.microsoft.com/office/drawing/2014/main" id="{5D922F31-4BBB-3D25-D683-91186979ECC9}"/>
              </a:ext>
            </a:extLst>
          </p:cNvPr>
          <p:cNvPicPr>
            <a:picLocks noChangeAspect="1"/>
          </p:cNvPicPr>
          <p:nvPr/>
        </p:nvPicPr>
        <p:blipFill>
          <a:blip r:embed="rId3"/>
          <a:srcRect l="4661" t="26286" r="32499" b="32718"/>
          <a:stretch/>
        </p:blipFill>
        <p:spPr>
          <a:xfrm>
            <a:off x="4136195" y="2561158"/>
            <a:ext cx="2814721" cy="1226180"/>
          </a:xfrm>
          <a:prstGeom prst="rect">
            <a:avLst/>
          </a:prstGeom>
        </p:spPr>
      </p:pic>
      <p:sp>
        <p:nvSpPr>
          <p:cNvPr id="186" name="Google Shape;186;g1c91777071f_1_11"/>
          <p:cNvSpPr txBox="1">
            <a:spLocks noGrp="1"/>
          </p:cNvSpPr>
          <p:nvPr>
            <p:ph type="title"/>
          </p:nvPr>
        </p:nvSpPr>
        <p:spPr>
          <a:xfrm>
            <a:off x="354561" y="186625"/>
            <a:ext cx="8153400"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en-US"/>
              <a:t>What Airplanes Can Race?</a:t>
            </a:r>
            <a:endParaRPr/>
          </a:p>
        </p:txBody>
      </p:sp>
      <p:sp>
        <p:nvSpPr>
          <p:cNvPr id="187" name="Google Shape;187;g1c91777071f_1_11"/>
          <p:cNvSpPr txBox="1">
            <a:spLocks noGrp="1"/>
          </p:cNvSpPr>
          <p:nvPr>
            <p:ph type="sldNum" idx="12"/>
          </p:nvPr>
        </p:nvSpPr>
        <p:spPr>
          <a:xfrm>
            <a:off x="0" y="1272222"/>
            <a:ext cx="533400" cy="244500"/>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Clr>
                <a:srgbClr val="000000"/>
              </a:buClr>
              <a:buSzPct val="100000"/>
              <a:buFont typeface="Arial"/>
              <a:buNone/>
            </a:pPr>
            <a:fld id="{00000000-1234-1234-1234-123412341234}" type="slidenum">
              <a:rPr lang="en-US"/>
              <a:t>15</a:t>
            </a:fld>
            <a:endParaRPr/>
          </a:p>
        </p:txBody>
      </p:sp>
      <p:pic>
        <p:nvPicPr>
          <p:cNvPr id="189" name="Google Shape;189;g1c91777071f_1_11"/>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pic>
        <p:nvPicPr>
          <p:cNvPr id="9" name="Picture 8">
            <a:extLst>
              <a:ext uri="{FF2B5EF4-FFF2-40B4-BE49-F238E27FC236}">
                <a16:creationId xmlns:a16="http://schemas.microsoft.com/office/drawing/2014/main" id="{16A80B36-032C-747A-8B8D-A9EF71A93CF5}"/>
              </a:ext>
            </a:extLst>
          </p:cNvPr>
          <p:cNvPicPr>
            <a:picLocks noChangeAspect="1"/>
          </p:cNvPicPr>
          <p:nvPr/>
        </p:nvPicPr>
        <p:blipFill>
          <a:blip r:embed="rId5"/>
          <a:srcRect t="29763"/>
          <a:stretch/>
        </p:blipFill>
        <p:spPr>
          <a:xfrm>
            <a:off x="22726" y="1666392"/>
            <a:ext cx="4237121" cy="1987244"/>
          </a:xfrm>
          <a:prstGeom prst="rect">
            <a:avLst/>
          </a:prstGeom>
        </p:spPr>
      </p:pic>
      <p:pic>
        <p:nvPicPr>
          <p:cNvPr id="13" name="Picture 12">
            <a:extLst>
              <a:ext uri="{FF2B5EF4-FFF2-40B4-BE49-F238E27FC236}">
                <a16:creationId xmlns:a16="http://schemas.microsoft.com/office/drawing/2014/main" id="{D6F126BB-9139-4EFB-F7A3-C68C371308EB}"/>
              </a:ext>
            </a:extLst>
          </p:cNvPr>
          <p:cNvPicPr>
            <a:picLocks noChangeAspect="1"/>
          </p:cNvPicPr>
          <p:nvPr/>
        </p:nvPicPr>
        <p:blipFill>
          <a:blip r:embed="rId6"/>
          <a:srcRect l="3723" t="33190" r="26616" b="29851"/>
          <a:stretch/>
        </p:blipFill>
        <p:spPr>
          <a:xfrm>
            <a:off x="0" y="3627330"/>
            <a:ext cx="4290819" cy="1516478"/>
          </a:xfrm>
          <a:prstGeom prst="rect">
            <a:avLst/>
          </a:prstGeom>
        </p:spPr>
      </p:pic>
      <p:pic>
        <p:nvPicPr>
          <p:cNvPr id="19" name="Picture 18">
            <a:extLst>
              <a:ext uri="{FF2B5EF4-FFF2-40B4-BE49-F238E27FC236}">
                <a16:creationId xmlns:a16="http://schemas.microsoft.com/office/drawing/2014/main" id="{4559DCEC-B473-BB15-A9D8-85F63D2688EC}"/>
              </a:ext>
            </a:extLst>
          </p:cNvPr>
          <p:cNvPicPr>
            <a:picLocks noChangeAspect="1"/>
          </p:cNvPicPr>
          <p:nvPr/>
        </p:nvPicPr>
        <p:blipFill>
          <a:blip r:embed="rId7"/>
          <a:srcRect l="15643" t="28827" r="26152" b="34304"/>
          <a:stretch/>
        </p:blipFill>
        <p:spPr>
          <a:xfrm>
            <a:off x="-1" y="5108469"/>
            <a:ext cx="4136195" cy="1749531"/>
          </a:xfrm>
          <a:prstGeom prst="rect">
            <a:avLst/>
          </a:prstGeom>
        </p:spPr>
      </p:pic>
      <p:pic>
        <p:nvPicPr>
          <p:cNvPr id="21" name="Picture 20">
            <a:extLst>
              <a:ext uri="{FF2B5EF4-FFF2-40B4-BE49-F238E27FC236}">
                <a16:creationId xmlns:a16="http://schemas.microsoft.com/office/drawing/2014/main" id="{116F862F-BAE7-D40C-7C1D-4CF60BDD4039}"/>
              </a:ext>
            </a:extLst>
          </p:cNvPr>
          <p:cNvPicPr>
            <a:picLocks noChangeAspect="1"/>
          </p:cNvPicPr>
          <p:nvPr/>
        </p:nvPicPr>
        <p:blipFill>
          <a:blip r:embed="rId8"/>
          <a:srcRect l="11463" t="27389" r="26926" b="28457"/>
          <a:stretch/>
        </p:blipFill>
        <p:spPr>
          <a:xfrm>
            <a:off x="4819540" y="4944489"/>
            <a:ext cx="4008301" cy="1913511"/>
          </a:xfrm>
          <a:prstGeom prst="rect">
            <a:avLst/>
          </a:prstGeom>
        </p:spPr>
      </p:pic>
      <p:pic>
        <p:nvPicPr>
          <p:cNvPr id="11" name="Picture 10">
            <a:extLst>
              <a:ext uri="{FF2B5EF4-FFF2-40B4-BE49-F238E27FC236}">
                <a16:creationId xmlns:a16="http://schemas.microsoft.com/office/drawing/2014/main" id="{11A3FFFE-C58D-FC8A-92BC-779E0E48109B}"/>
              </a:ext>
            </a:extLst>
          </p:cNvPr>
          <p:cNvPicPr>
            <a:picLocks noChangeAspect="1"/>
          </p:cNvPicPr>
          <p:nvPr/>
        </p:nvPicPr>
        <p:blipFill>
          <a:blip r:embed="rId9"/>
          <a:srcRect t="35977" b="20510"/>
          <a:stretch/>
        </p:blipFill>
        <p:spPr>
          <a:xfrm>
            <a:off x="4290819" y="3724667"/>
            <a:ext cx="4884153" cy="1419140"/>
          </a:xfrm>
          <a:prstGeom prst="rect">
            <a:avLst/>
          </a:prstGeom>
        </p:spPr>
      </p:pic>
      <p:pic>
        <p:nvPicPr>
          <p:cNvPr id="17" name="Picture 16">
            <a:extLst>
              <a:ext uri="{FF2B5EF4-FFF2-40B4-BE49-F238E27FC236}">
                <a16:creationId xmlns:a16="http://schemas.microsoft.com/office/drawing/2014/main" id="{606AFEAC-BDFE-6597-61D8-AD3D1B7EDF43}"/>
              </a:ext>
            </a:extLst>
          </p:cNvPr>
          <p:cNvPicPr>
            <a:picLocks noChangeAspect="1"/>
          </p:cNvPicPr>
          <p:nvPr/>
        </p:nvPicPr>
        <p:blipFill>
          <a:blip r:embed="rId10"/>
          <a:srcRect l="12083" t="22808" r="29712" b="42188"/>
          <a:stretch/>
        </p:blipFill>
        <p:spPr>
          <a:xfrm>
            <a:off x="6112042" y="1525946"/>
            <a:ext cx="2983832" cy="119829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g1c91777071f_1_18"/>
          <p:cNvSpPr txBox="1">
            <a:spLocks noGrp="1"/>
          </p:cNvSpPr>
          <p:nvPr>
            <p:ph type="title"/>
          </p:nvPr>
        </p:nvSpPr>
        <p:spPr>
          <a:xfrm>
            <a:off x="612648" y="228600"/>
            <a:ext cx="8153400"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en-US"/>
              <a:t>Handicaps</a:t>
            </a:r>
            <a:endParaRPr/>
          </a:p>
        </p:txBody>
      </p:sp>
      <p:sp>
        <p:nvSpPr>
          <p:cNvPr id="198" name="Google Shape;198;g1c91777071f_1_18"/>
          <p:cNvSpPr txBox="1">
            <a:spLocks noGrp="1"/>
          </p:cNvSpPr>
          <p:nvPr>
            <p:ph type="sldNum" idx="12"/>
          </p:nvPr>
        </p:nvSpPr>
        <p:spPr>
          <a:xfrm>
            <a:off x="0" y="1272222"/>
            <a:ext cx="533400" cy="244500"/>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Clr>
                <a:srgbClr val="000000"/>
              </a:buClr>
              <a:buSzPct val="100000"/>
              <a:buFont typeface="Arial"/>
              <a:buNone/>
            </a:pPr>
            <a:fld id="{00000000-1234-1234-1234-123412341234}" type="slidenum">
              <a:rPr lang="en-US"/>
              <a:t>16</a:t>
            </a:fld>
            <a:endParaRPr/>
          </a:p>
        </p:txBody>
      </p:sp>
      <p:pic>
        <p:nvPicPr>
          <p:cNvPr id="199" name="Google Shape;199;g1c91777071f_1_18"/>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pic>
        <p:nvPicPr>
          <p:cNvPr id="200" name="Google Shape;200;g1c91777071f_1_18"/>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152400" y="1669125"/>
            <a:ext cx="8613648" cy="4788026"/>
          </a:xfrm>
          <a:prstGeom prst="rect">
            <a:avLst/>
          </a:prstGeom>
          <a:noFill/>
          <a:ln>
            <a:noFill/>
          </a:ln>
        </p:spPr>
      </p:pic>
      <p:pic>
        <p:nvPicPr>
          <p:cNvPr id="201" name="Google Shape;201;g1c91777071f_1_18"/>
          <p:cNvPicPr preferRelativeResize="0"/>
          <p:nvPr/>
        </p:nvPicPr>
        <p:blipFill rotWithShape="1">
          <a:blip r:embed="rId5">
            <a:alphaModFix/>
            <a:extLst>
              <a:ext uri="{28A0092B-C50C-407E-A947-70E740481C1C}">
                <a14:useLocalDpi xmlns:a14="http://schemas.microsoft.com/office/drawing/2010/main"/>
              </a:ext>
            </a:extLst>
          </a:blip>
          <a:srcRect/>
          <a:stretch/>
        </p:blipFill>
        <p:spPr>
          <a:xfrm>
            <a:off x="4199125" y="3637875"/>
            <a:ext cx="755875" cy="1700125"/>
          </a:xfrm>
          <a:prstGeom prst="rect">
            <a:avLst/>
          </a:prstGeom>
          <a:noFill/>
          <a:ln>
            <a:noFill/>
          </a:ln>
        </p:spPr>
      </p:pic>
      <p:sp>
        <p:nvSpPr>
          <p:cNvPr id="202" name="Google Shape;202;g1c91777071f_1_18"/>
          <p:cNvSpPr txBox="1">
            <a:spLocks noGrp="1"/>
          </p:cNvSpPr>
          <p:nvPr>
            <p:ph type="ftr" idx="11"/>
          </p:nvPr>
        </p:nvSpPr>
        <p:spPr>
          <a:xfrm>
            <a:off x="495300" y="6457142"/>
            <a:ext cx="81534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b="0" dirty="0">
                <a:solidFill>
                  <a:schemeClr val="dk1"/>
                </a:solidFill>
              </a:rPr>
              <a:t>Flying the Air Race Classic					July 2024</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pic>
        <p:nvPicPr>
          <p:cNvPr id="208" name="Google Shape;208;p25"/>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132200" y="1516700"/>
            <a:ext cx="4454999" cy="2892751"/>
          </a:xfrm>
          <a:prstGeom prst="rect">
            <a:avLst/>
          </a:prstGeom>
          <a:noFill/>
          <a:ln>
            <a:noFill/>
          </a:ln>
        </p:spPr>
      </p:pic>
      <p:pic>
        <p:nvPicPr>
          <p:cNvPr id="209" name="Google Shape;209;p25"/>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2246677" y="3991975"/>
            <a:ext cx="5285624" cy="2737700"/>
          </a:xfrm>
          <a:prstGeom prst="rect">
            <a:avLst/>
          </a:prstGeom>
          <a:noFill/>
          <a:ln>
            <a:noFill/>
          </a:ln>
        </p:spPr>
      </p:pic>
      <p:sp>
        <p:nvSpPr>
          <p:cNvPr id="210" name="Google Shape;210;p25"/>
          <p:cNvSpPr txBox="1">
            <a:spLocks noGrp="1"/>
          </p:cNvSpPr>
          <p:nvPr>
            <p:ph type="title"/>
          </p:nvPr>
        </p:nvSpPr>
        <p:spPr>
          <a:xfrm>
            <a:off x="283464" y="228600"/>
            <a:ext cx="6391656"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Calibri"/>
              <a:buNone/>
            </a:pPr>
            <a:r>
              <a:rPr lang="en-US" sz="3600"/>
              <a:t>Recent Routes</a:t>
            </a:r>
            <a:endParaRPr sz="3600"/>
          </a:p>
        </p:txBody>
      </p:sp>
      <p:sp>
        <p:nvSpPr>
          <p:cNvPr id="211" name="Google Shape;211;p25"/>
          <p:cNvSpPr txBox="1">
            <a:spLocks noGrp="1"/>
          </p:cNvSpPr>
          <p:nvPr>
            <p:ph type="sldNum" idx="12"/>
          </p:nvPr>
        </p:nvSpPr>
        <p:spPr>
          <a:xfrm>
            <a:off x="0" y="1272222"/>
            <a:ext cx="533400" cy="244476"/>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SzPct val="100000"/>
              <a:buNone/>
            </a:pPr>
            <a:fld id="{00000000-1234-1234-1234-123412341234}" type="slidenum">
              <a:rPr lang="en-US"/>
              <a:t>17</a:t>
            </a:fld>
            <a:endParaRPr/>
          </a:p>
        </p:txBody>
      </p:sp>
      <p:pic>
        <p:nvPicPr>
          <p:cNvPr id="212" name="Google Shape;212;p25"/>
          <p:cNvPicPr preferRelativeResize="0"/>
          <p:nvPr/>
        </p:nvPicPr>
        <p:blipFill rotWithShape="1">
          <a:blip r:embed="rId5">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pic>
        <p:nvPicPr>
          <p:cNvPr id="214" name="Google Shape;214;p25"/>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4694000" y="1505350"/>
            <a:ext cx="4323476" cy="2672624"/>
          </a:xfrm>
          <a:prstGeom prst="rect">
            <a:avLst/>
          </a:prstGeom>
          <a:noFill/>
          <a:ln>
            <a:noFill/>
          </a:ln>
        </p:spPr>
      </p:pic>
      <p:sp>
        <p:nvSpPr>
          <p:cNvPr id="215" name="Google Shape;215;p25"/>
          <p:cNvSpPr txBox="1"/>
          <p:nvPr/>
        </p:nvSpPr>
        <p:spPr>
          <a:xfrm>
            <a:off x="5324975" y="3591775"/>
            <a:ext cx="9252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sng" strike="noStrike" cap="none">
                <a:solidFill>
                  <a:srgbClr val="000000"/>
                </a:solidFill>
                <a:latin typeface="Calibri"/>
                <a:ea typeface="Calibri"/>
                <a:cs typeface="Calibri"/>
                <a:sym typeface="Calibri"/>
              </a:rPr>
              <a:t>2019 ^</a:t>
            </a:r>
            <a:endParaRPr sz="1400" b="1" i="0" u="sng" strike="noStrike" cap="none">
              <a:solidFill>
                <a:srgbClr val="000000"/>
              </a:solidFill>
              <a:latin typeface="Calibri"/>
              <a:ea typeface="Calibri"/>
              <a:cs typeface="Calibri"/>
              <a:sym typeface="Calibri"/>
            </a:endParaRPr>
          </a:p>
        </p:txBody>
      </p:sp>
      <p:sp>
        <p:nvSpPr>
          <p:cNvPr id="216" name="Google Shape;216;p25"/>
          <p:cNvSpPr txBox="1"/>
          <p:nvPr/>
        </p:nvSpPr>
        <p:spPr>
          <a:xfrm>
            <a:off x="6823700" y="5877775"/>
            <a:ext cx="1056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b="1" u="sng">
                <a:latin typeface="Calibri"/>
                <a:ea typeface="Calibri"/>
                <a:cs typeface="Calibri"/>
                <a:sym typeface="Calibri"/>
              </a:rPr>
              <a:t>&lt;- </a:t>
            </a:r>
            <a:r>
              <a:rPr lang="en-US" sz="1400" b="1" i="0" u="sng" strike="noStrike" cap="none">
                <a:solidFill>
                  <a:srgbClr val="000000"/>
                </a:solidFill>
                <a:latin typeface="Calibri"/>
                <a:ea typeface="Calibri"/>
                <a:cs typeface="Calibri"/>
                <a:sym typeface="Calibri"/>
              </a:rPr>
              <a:t>2014</a:t>
            </a:r>
            <a:endParaRPr sz="1400" b="1" i="0" u="sng" strike="noStrike" cap="none">
              <a:solidFill>
                <a:srgbClr val="00000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2c252552ce9_0_0"/>
          <p:cNvSpPr txBox="1">
            <a:spLocks noGrp="1"/>
          </p:cNvSpPr>
          <p:nvPr>
            <p:ph type="title"/>
          </p:nvPr>
        </p:nvSpPr>
        <p:spPr>
          <a:xfrm>
            <a:off x="612648" y="228600"/>
            <a:ext cx="8153400" cy="9906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Flybys, Timing, Stop Volunteers</a:t>
            </a:r>
            <a:endParaRPr/>
          </a:p>
        </p:txBody>
      </p:sp>
      <p:sp>
        <p:nvSpPr>
          <p:cNvPr id="223" name="Google Shape;223;g2c252552ce9_0_0"/>
          <p:cNvSpPr txBox="1">
            <a:spLocks noGrp="1"/>
          </p:cNvSpPr>
          <p:nvPr>
            <p:ph type="sldNum" idx="12"/>
          </p:nvPr>
        </p:nvSpPr>
        <p:spPr>
          <a:xfrm>
            <a:off x="0" y="1272222"/>
            <a:ext cx="533400" cy="244500"/>
          </a:xfrm>
          <a:prstGeom prst="rect">
            <a:avLst/>
          </a:prstGeom>
        </p:spPr>
        <p:txBody>
          <a:bodyPr spcFirstLastPara="1" wrap="square" lIns="91425" tIns="45700" rIns="91425" bIns="45700" anchor="ctr" anchorCtr="0">
            <a:normAutofit fontScale="85000" lnSpcReduction="20000"/>
          </a:bodyPr>
          <a:lstStyle/>
          <a:p>
            <a:pPr marL="0" lvl="0" indent="0" algn="ctr" rtl="0">
              <a:spcBef>
                <a:spcPts val="0"/>
              </a:spcBef>
              <a:spcAft>
                <a:spcPts val="0"/>
              </a:spcAft>
              <a:buClr>
                <a:srgbClr val="000000"/>
              </a:buClr>
              <a:buSzPct val="100000"/>
              <a:buFont typeface="Arial"/>
              <a:buNone/>
            </a:pPr>
            <a:fld id="{00000000-1234-1234-1234-123412341234}" type="slidenum">
              <a:rPr lang="en-US"/>
              <a:t>18</a:t>
            </a:fld>
            <a:endParaRPr/>
          </a:p>
        </p:txBody>
      </p:sp>
      <p:pic>
        <p:nvPicPr>
          <p:cNvPr id="224" name="Google Shape;224;g2c252552ce9_0_0"/>
          <p:cNvPicPr preferRelativeResize="0"/>
          <p:nvPr/>
        </p:nvPicPr>
        <p:blipFill>
          <a:blip r:embed="rId3">
            <a:alphaModFix/>
            <a:extLst>
              <a:ext uri="{28A0092B-C50C-407E-A947-70E740481C1C}">
                <a14:useLocalDpi xmlns:a14="http://schemas.microsoft.com/office/drawing/2010/main"/>
              </a:ext>
            </a:extLst>
          </a:blip>
          <a:stretch>
            <a:fillRect/>
          </a:stretch>
        </p:blipFill>
        <p:spPr>
          <a:xfrm>
            <a:off x="-136650" y="1516725"/>
            <a:ext cx="3492724" cy="2464250"/>
          </a:xfrm>
          <a:prstGeom prst="rect">
            <a:avLst/>
          </a:prstGeom>
          <a:noFill/>
          <a:ln>
            <a:noFill/>
          </a:ln>
        </p:spPr>
      </p:pic>
      <p:pic>
        <p:nvPicPr>
          <p:cNvPr id="225" name="Google Shape;225;g2c252552ce9_0_0"/>
          <p:cNvPicPr preferRelativeResize="0"/>
          <p:nvPr/>
        </p:nvPicPr>
        <p:blipFill>
          <a:blip r:embed="rId4">
            <a:alphaModFix/>
            <a:extLst>
              <a:ext uri="{28A0092B-C50C-407E-A947-70E740481C1C}">
                <a14:useLocalDpi xmlns:a14="http://schemas.microsoft.com/office/drawing/2010/main"/>
              </a:ext>
            </a:extLst>
          </a:blip>
          <a:stretch>
            <a:fillRect/>
          </a:stretch>
        </p:blipFill>
        <p:spPr>
          <a:xfrm>
            <a:off x="3094475" y="1652876"/>
            <a:ext cx="2995050" cy="1996675"/>
          </a:xfrm>
          <a:prstGeom prst="rect">
            <a:avLst/>
          </a:prstGeom>
          <a:noFill/>
          <a:ln>
            <a:noFill/>
          </a:ln>
        </p:spPr>
      </p:pic>
      <p:pic>
        <p:nvPicPr>
          <p:cNvPr id="226" name="Google Shape;226;g2c252552ce9_0_0"/>
          <p:cNvPicPr preferRelativeResize="0"/>
          <p:nvPr/>
        </p:nvPicPr>
        <p:blipFill>
          <a:blip r:embed="rId5">
            <a:alphaModFix/>
            <a:extLst>
              <a:ext uri="{28A0092B-C50C-407E-A947-70E740481C1C}">
                <a14:useLocalDpi xmlns:a14="http://schemas.microsoft.com/office/drawing/2010/main"/>
              </a:ext>
            </a:extLst>
          </a:blip>
          <a:stretch>
            <a:fillRect/>
          </a:stretch>
        </p:blipFill>
        <p:spPr>
          <a:xfrm>
            <a:off x="5979892" y="1516725"/>
            <a:ext cx="3473832" cy="2464250"/>
          </a:xfrm>
          <a:prstGeom prst="rect">
            <a:avLst/>
          </a:prstGeom>
          <a:noFill/>
          <a:ln>
            <a:noFill/>
          </a:ln>
        </p:spPr>
      </p:pic>
      <p:pic>
        <p:nvPicPr>
          <p:cNvPr id="227" name="Google Shape;227;g2c252552ce9_0_0"/>
          <p:cNvPicPr preferRelativeResize="0"/>
          <p:nvPr/>
        </p:nvPicPr>
        <p:blipFill>
          <a:blip r:embed="rId6">
            <a:alphaModFix/>
            <a:extLst>
              <a:ext uri="{28A0092B-C50C-407E-A947-70E740481C1C}">
                <a14:useLocalDpi xmlns:a14="http://schemas.microsoft.com/office/drawing/2010/main"/>
              </a:ext>
            </a:extLst>
          </a:blip>
          <a:stretch>
            <a:fillRect/>
          </a:stretch>
        </p:blipFill>
        <p:spPr>
          <a:xfrm>
            <a:off x="-136650" y="4124250"/>
            <a:ext cx="3761524" cy="2691950"/>
          </a:xfrm>
          <a:prstGeom prst="rect">
            <a:avLst/>
          </a:prstGeom>
          <a:noFill/>
          <a:ln>
            <a:noFill/>
          </a:ln>
        </p:spPr>
      </p:pic>
      <p:pic>
        <p:nvPicPr>
          <p:cNvPr id="228" name="Google Shape;228;g2c252552ce9_0_0"/>
          <p:cNvPicPr preferRelativeResize="0"/>
          <p:nvPr/>
        </p:nvPicPr>
        <p:blipFill>
          <a:blip r:embed="rId7">
            <a:alphaModFix/>
            <a:extLst>
              <a:ext uri="{28A0092B-C50C-407E-A947-70E740481C1C}">
                <a14:useLocalDpi xmlns:a14="http://schemas.microsoft.com/office/drawing/2010/main"/>
              </a:ext>
            </a:extLst>
          </a:blip>
          <a:stretch>
            <a:fillRect/>
          </a:stretch>
        </p:blipFill>
        <p:spPr>
          <a:xfrm>
            <a:off x="3194613" y="4402125"/>
            <a:ext cx="2754786" cy="2136175"/>
          </a:xfrm>
          <a:prstGeom prst="rect">
            <a:avLst/>
          </a:prstGeom>
          <a:noFill/>
          <a:ln>
            <a:noFill/>
          </a:ln>
        </p:spPr>
      </p:pic>
      <p:pic>
        <p:nvPicPr>
          <p:cNvPr id="229" name="Google Shape;229;g2c252552ce9_0_0"/>
          <p:cNvPicPr preferRelativeResize="0"/>
          <p:nvPr/>
        </p:nvPicPr>
        <p:blipFill rotWithShape="1">
          <a:blip r:embed="rId8" cstate="hqprint">
            <a:alphaModFix/>
            <a:extLst>
              <a:ext uri="{28A0092B-C50C-407E-A947-70E740481C1C}">
                <a14:useLocalDpi xmlns:a14="http://schemas.microsoft.com/office/drawing/2010/main"/>
              </a:ext>
            </a:extLst>
          </a:blip>
          <a:srcRect/>
          <a:stretch/>
        </p:blipFill>
        <p:spPr>
          <a:xfrm>
            <a:off x="5601800" y="4436025"/>
            <a:ext cx="3492725" cy="19786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6"/>
          <p:cNvSpPr txBox="1">
            <a:spLocks noGrp="1"/>
          </p:cNvSpPr>
          <p:nvPr>
            <p:ph type="title"/>
          </p:nvPr>
        </p:nvSpPr>
        <p:spPr>
          <a:xfrm>
            <a:off x="283464" y="228600"/>
            <a:ext cx="6391656"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Calibri"/>
              <a:buNone/>
            </a:pPr>
            <a:r>
              <a:rPr lang="en-US" sz="3600" dirty="0"/>
              <a:t>2025 Route</a:t>
            </a:r>
            <a:endParaRPr sz="3600" dirty="0"/>
          </a:p>
        </p:txBody>
      </p:sp>
      <p:sp>
        <p:nvSpPr>
          <p:cNvPr id="236" name="Google Shape;236;p26"/>
          <p:cNvSpPr txBox="1">
            <a:spLocks noGrp="1"/>
          </p:cNvSpPr>
          <p:nvPr>
            <p:ph type="sldNum" idx="12"/>
          </p:nvPr>
        </p:nvSpPr>
        <p:spPr>
          <a:xfrm>
            <a:off x="0" y="1272222"/>
            <a:ext cx="533400" cy="244476"/>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SzPct val="100000"/>
              <a:buNone/>
            </a:pPr>
            <a:fld id="{00000000-1234-1234-1234-123412341234}" type="slidenum">
              <a:rPr lang="en-US"/>
              <a:t>19</a:t>
            </a:fld>
            <a:endParaRPr/>
          </a:p>
        </p:txBody>
      </p:sp>
      <p:pic>
        <p:nvPicPr>
          <p:cNvPr id="237" name="Google Shape;237;p26"/>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pic>
        <p:nvPicPr>
          <p:cNvPr id="3" name="Picture 2" descr="A map of the united states&#10;&#10;Description automatically generated">
            <a:extLst>
              <a:ext uri="{FF2B5EF4-FFF2-40B4-BE49-F238E27FC236}">
                <a16:creationId xmlns:a16="http://schemas.microsoft.com/office/drawing/2014/main" id="{0BE222D3-40E6-0974-594A-D77AA44E236E}"/>
              </a:ext>
            </a:extLst>
          </p:cNvPr>
          <p:cNvPicPr>
            <a:picLocks noChangeAspect="1"/>
          </p:cNvPicPr>
          <p:nvPr/>
        </p:nvPicPr>
        <p:blipFill>
          <a:blip r:embed="rId4"/>
          <a:stretch>
            <a:fillRect/>
          </a:stretch>
        </p:blipFill>
        <p:spPr>
          <a:xfrm>
            <a:off x="685800" y="1700345"/>
            <a:ext cx="7772400" cy="450737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1" name="Google Shape;71;p2"/>
          <p:cNvSpPr txBox="1"/>
          <p:nvPr/>
        </p:nvSpPr>
        <p:spPr>
          <a:xfrm>
            <a:off x="1524000" y="4564341"/>
            <a:ext cx="7620000" cy="17601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chemeClr val="accent2"/>
              </a:buClr>
              <a:buSzPts val="780"/>
              <a:buFont typeface="Noto Sans Symbols"/>
              <a:buNone/>
            </a:pPr>
            <a:endParaRPr sz="1400" b="0" i="0" u="none" strike="noStrike" cap="none">
              <a:solidFill>
                <a:srgbClr val="000000"/>
              </a:solidFill>
              <a:latin typeface="Arial"/>
              <a:ea typeface="Arial"/>
              <a:cs typeface="Arial"/>
              <a:sym typeface="Arial"/>
            </a:endParaRPr>
          </a:p>
        </p:txBody>
      </p:sp>
      <p:sp>
        <p:nvSpPr>
          <p:cNvPr id="72" name="Google Shape;72;p2"/>
          <p:cNvSpPr txBox="1"/>
          <p:nvPr/>
        </p:nvSpPr>
        <p:spPr>
          <a:xfrm>
            <a:off x="1793180" y="1473686"/>
            <a:ext cx="5557640" cy="1618675"/>
          </a:xfrm>
          <a:prstGeom prst="rect">
            <a:avLst/>
          </a:prstGeom>
          <a:noFill/>
          <a:ln>
            <a:noFill/>
          </a:ln>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chemeClr val="dk2"/>
              </a:buClr>
              <a:buSzPct val="168750"/>
              <a:buFont typeface="Calibri"/>
              <a:buNone/>
            </a:pPr>
            <a:r>
              <a:rPr lang="en-US" sz="3200" b="1" dirty="0">
                <a:solidFill>
                  <a:schemeClr val="dk2"/>
                </a:solidFill>
                <a:latin typeface="Calibri"/>
                <a:ea typeface="Calibri"/>
                <a:cs typeface="Calibri"/>
                <a:sym typeface="Calibri"/>
              </a:rPr>
              <a:t>Emmy Dillon</a:t>
            </a:r>
            <a:endParaRPr sz="32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2"/>
              </a:buClr>
              <a:buSzPct val="168750"/>
              <a:buFont typeface="Calibri"/>
              <a:buNone/>
            </a:pPr>
            <a:r>
              <a:rPr lang="en-US" sz="3200" b="1" dirty="0">
                <a:solidFill>
                  <a:schemeClr val="dk2"/>
                </a:solidFill>
                <a:latin typeface="Calibri"/>
                <a:ea typeface="Calibri"/>
                <a:cs typeface="Calibri"/>
                <a:sym typeface="Calibri"/>
              </a:rPr>
              <a:t>ARC Director of Education</a:t>
            </a:r>
            <a:endParaRPr sz="32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2"/>
              </a:buClr>
              <a:buSzPct val="168750"/>
              <a:buFont typeface="Calibri"/>
              <a:buNone/>
            </a:pPr>
            <a:r>
              <a:rPr lang="en-US" sz="3200" b="1" i="0" u="none" strike="noStrike" cap="none" dirty="0">
                <a:solidFill>
                  <a:schemeClr val="dk2"/>
                </a:solidFill>
                <a:latin typeface="Calibri"/>
                <a:ea typeface="Calibri"/>
                <a:cs typeface="Calibri"/>
                <a:sym typeface="Calibri"/>
              </a:rPr>
              <a:t>   Racer</a:t>
            </a:r>
            <a:endParaRPr sz="3200" b="0" i="0" u="none" strike="noStrike" cap="none" dirty="0">
              <a:solidFill>
                <a:srgbClr val="000000"/>
              </a:solidFill>
              <a:latin typeface="Arial"/>
              <a:ea typeface="Arial"/>
              <a:cs typeface="Arial"/>
              <a:sym typeface="Arial"/>
            </a:endParaRPr>
          </a:p>
        </p:txBody>
      </p:sp>
      <p:sp>
        <p:nvSpPr>
          <p:cNvPr id="74" name="Google Shape;74;p2"/>
          <p:cNvSpPr txBox="1">
            <a:spLocks noGrp="1"/>
          </p:cNvSpPr>
          <p:nvPr>
            <p:ph type="sldNum" idx="12"/>
          </p:nvPr>
        </p:nvSpPr>
        <p:spPr>
          <a:xfrm>
            <a:off x="0" y="1272222"/>
            <a:ext cx="533400" cy="244476"/>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SzPct val="100000"/>
              <a:buNone/>
            </a:pPr>
            <a:fld id="{00000000-1234-1234-1234-123412341234}" type="slidenum">
              <a:rPr lang="en-US"/>
              <a:t>2</a:t>
            </a:fld>
            <a:endParaRPr/>
          </a:p>
        </p:txBody>
      </p:sp>
      <p:pic>
        <p:nvPicPr>
          <p:cNvPr id="75" name="Google Shape;75;p2"/>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pic>
        <p:nvPicPr>
          <p:cNvPr id="80" name="Google Shape;80;p2"/>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3157012" y="3004988"/>
            <a:ext cx="2829976" cy="302317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7"/>
          <p:cNvSpPr txBox="1">
            <a:spLocks noGrp="1"/>
          </p:cNvSpPr>
          <p:nvPr>
            <p:ph type="title"/>
          </p:nvPr>
        </p:nvSpPr>
        <p:spPr>
          <a:xfrm>
            <a:off x="283464" y="228600"/>
            <a:ext cx="6391656"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Calibri"/>
              <a:buNone/>
            </a:pPr>
            <a:r>
              <a:rPr lang="en-US" sz="3600"/>
              <a:t>A Day in the Life of an ARC Racer</a:t>
            </a:r>
            <a:endParaRPr sz="3600"/>
          </a:p>
        </p:txBody>
      </p:sp>
      <p:sp>
        <p:nvSpPr>
          <p:cNvPr id="246" name="Google Shape;246;p27"/>
          <p:cNvSpPr txBox="1">
            <a:spLocks noGrp="1"/>
          </p:cNvSpPr>
          <p:nvPr>
            <p:ph type="sldNum" idx="12"/>
          </p:nvPr>
        </p:nvSpPr>
        <p:spPr>
          <a:xfrm>
            <a:off x="0" y="1272222"/>
            <a:ext cx="533400" cy="244476"/>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SzPct val="100000"/>
              <a:buNone/>
            </a:pPr>
            <a:fld id="{00000000-1234-1234-1234-123412341234}" type="slidenum">
              <a:rPr lang="en-US"/>
              <a:t>20</a:t>
            </a:fld>
            <a:endParaRPr/>
          </a:p>
        </p:txBody>
      </p:sp>
      <p:pic>
        <p:nvPicPr>
          <p:cNvPr id="247" name="Google Shape;247;p27"/>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pic>
        <p:nvPicPr>
          <p:cNvPr id="249" name="Google Shape;249;p27" descr="2022 KLAL Candids BLJ-16"/>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283475" y="4098100"/>
            <a:ext cx="2561013" cy="2048801"/>
          </a:xfrm>
          <a:prstGeom prst="rect">
            <a:avLst/>
          </a:prstGeom>
          <a:noFill/>
          <a:ln>
            <a:noFill/>
          </a:ln>
        </p:spPr>
      </p:pic>
      <p:pic>
        <p:nvPicPr>
          <p:cNvPr id="250" name="Google Shape;250;p27"/>
          <p:cNvPicPr preferRelativeResize="0"/>
          <p:nvPr/>
        </p:nvPicPr>
        <p:blipFill rotWithShape="1">
          <a:blip r:embed="rId5">
            <a:alphaModFix/>
            <a:extLst>
              <a:ext uri="{28A0092B-C50C-407E-A947-70E740481C1C}">
                <a14:useLocalDpi xmlns:a14="http://schemas.microsoft.com/office/drawing/2010/main"/>
              </a:ext>
            </a:extLst>
          </a:blip>
          <a:srcRect/>
          <a:stretch/>
        </p:blipFill>
        <p:spPr>
          <a:xfrm>
            <a:off x="4246125" y="1631950"/>
            <a:ext cx="2303625" cy="1845550"/>
          </a:xfrm>
          <a:prstGeom prst="rect">
            <a:avLst/>
          </a:prstGeom>
          <a:noFill/>
          <a:ln>
            <a:noFill/>
          </a:ln>
        </p:spPr>
      </p:pic>
      <p:pic>
        <p:nvPicPr>
          <p:cNvPr id="251" name="Google Shape;251;p27" descr="2022 KLAL Candids BLJ-15"/>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3060400" y="4097893"/>
            <a:ext cx="2908875" cy="1939232"/>
          </a:xfrm>
          <a:prstGeom prst="rect">
            <a:avLst/>
          </a:prstGeom>
          <a:noFill/>
          <a:ln>
            <a:noFill/>
          </a:ln>
        </p:spPr>
      </p:pic>
      <p:pic>
        <p:nvPicPr>
          <p:cNvPr id="252" name="Google Shape;252;p27" descr="2022 KLAL Start  Airplanes Lined Up BLJ-2"/>
          <p:cNvPicPr preferRelativeResize="0"/>
          <p:nvPr/>
        </p:nvPicPr>
        <p:blipFill rotWithShape="1">
          <a:blip r:embed="rId7">
            <a:alphaModFix/>
            <a:extLst>
              <a:ext uri="{28A0092B-C50C-407E-A947-70E740481C1C}">
                <a14:useLocalDpi xmlns:a14="http://schemas.microsoft.com/office/drawing/2010/main"/>
              </a:ext>
            </a:extLst>
          </a:blip>
          <a:srcRect/>
          <a:stretch/>
        </p:blipFill>
        <p:spPr>
          <a:xfrm>
            <a:off x="283475" y="1680350"/>
            <a:ext cx="3593535" cy="1748750"/>
          </a:xfrm>
          <a:prstGeom prst="rect">
            <a:avLst/>
          </a:prstGeom>
          <a:noFill/>
          <a:ln>
            <a:noFill/>
          </a:ln>
        </p:spPr>
      </p:pic>
      <p:pic>
        <p:nvPicPr>
          <p:cNvPr id="253" name="Google Shape;253;p27" descr="Image about 2022 KLAL Start  Airplane Inspections BLJ-3"/>
          <p:cNvPicPr preferRelativeResize="0"/>
          <p:nvPr/>
        </p:nvPicPr>
        <p:blipFill rotWithShape="1">
          <a:blip r:embed="rId8" cstate="hqprint">
            <a:alphaModFix/>
            <a:extLst>
              <a:ext uri="{28A0092B-C50C-407E-A947-70E740481C1C}">
                <a14:useLocalDpi xmlns:a14="http://schemas.microsoft.com/office/drawing/2010/main"/>
              </a:ext>
            </a:extLst>
          </a:blip>
          <a:srcRect/>
          <a:stretch/>
        </p:blipFill>
        <p:spPr>
          <a:xfrm>
            <a:off x="6918884" y="1721753"/>
            <a:ext cx="2053427" cy="2566783"/>
          </a:xfrm>
          <a:prstGeom prst="rect">
            <a:avLst/>
          </a:prstGeom>
          <a:noFill/>
          <a:ln>
            <a:noFill/>
          </a:ln>
        </p:spPr>
      </p:pic>
      <p:sp>
        <p:nvSpPr>
          <p:cNvPr id="254" name="Google Shape;254;p27"/>
          <p:cNvSpPr/>
          <p:nvPr/>
        </p:nvSpPr>
        <p:spPr>
          <a:xfrm>
            <a:off x="5632317" y="3428893"/>
            <a:ext cx="3305700" cy="669000"/>
          </a:xfrm>
          <a:prstGeom prst="chevron">
            <a:avLst>
              <a:gd name="adj" fmla="val 50000"/>
            </a:avLst>
          </a:prstGeom>
          <a:solidFill>
            <a:srgbClr val="D8382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FFFFFF"/>
                </a:solidFill>
                <a:latin typeface="Roboto"/>
                <a:ea typeface="Roboto"/>
                <a:cs typeface="Roboto"/>
                <a:sym typeface="Roboto"/>
              </a:rPr>
              <a:t>Clearing Credentials</a:t>
            </a:r>
            <a:endParaRPr sz="1400" b="0" i="0" u="none" strike="noStrike" cap="none">
              <a:solidFill>
                <a:srgbClr val="FFFFFF"/>
              </a:solidFill>
              <a:latin typeface="Roboto"/>
              <a:ea typeface="Roboto"/>
              <a:cs typeface="Roboto"/>
              <a:sym typeface="Roboto"/>
            </a:endParaRPr>
          </a:p>
        </p:txBody>
      </p:sp>
      <p:sp>
        <p:nvSpPr>
          <p:cNvPr id="255" name="Google Shape;255;p27"/>
          <p:cNvSpPr/>
          <p:nvPr/>
        </p:nvSpPr>
        <p:spPr>
          <a:xfrm>
            <a:off x="0" y="3429107"/>
            <a:ext cx="3546900" cy="669000"/>
          </a:xfrm>
          <a:prstGeom prst="homePlate">
            <a:avLst>
              <a:gd name="adj" fmla="val 50000"/>
            </a:avLst>
          </a:prstGeom>
          <a:solidFill>
            <a:srgbClr val="80201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FFFFFF"/>
                </a:solidFill>
                <a:latin typeface="Roboto"/>
                <a:ea typeface="Roboto"/>
                <a:cs typeface="Roboto"/>
                <a:sym typeface="Roboto"/>
              </a:rPr>
              <a:t>Arrival to Start</a:t>
            </a:r>
            <a:endParaRPr sz="1400" b="0" i="0" u="none" strike="noStrike" cap="none">
              <a:solidFill>
                <a:srgbClr val="FFFFFF"/>
              </a:solidFill>
              <a:latin typeface="Roboto"/>
              <a:ea typeface="Roboto"/>
              <a:cs typeface="Roboto"/>
              <a:sym typeface="Roboto"/>
            </a:endParaRPr>
          </a:p>
        </p:txBody>
      </p:sp>
      <p:sp>
        <p:nvSpPr>
          <p:cNvPr id="256" name="Google Shape;256;p27"/>
          <p:cNvSpPr/>
          <p:nvPr/>
        </p:nvSpPr>
        <p:spPr>
          <a:xfrm>
            <a:off x="2944204" y="3428893"/>
            <a:ext cx="3305700" cy="669000"/>
          </a:xfrm>
          <a:prstGeom prst="chevron">
            <a:avLst>
              <a:gd name="adj" fmla="val 50000"/>
            </a:avLst>
          </a:prstGeom>
          <a:solidFill>
            <a:srgbClr val="B02C2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FFFFFF"/>
                </a:solidFill>
                <a:latin typeface="Roboto"/>
                <a:ea typeface="Roboto"/>
                <a:cs typeface="Roboto"/>
                <a:sym typeface="Roboto"/>
              </a:rPr>
              <a:t>Prepping for Safety Checks</a:t>
            </a:r>
            <a:endParaRPr sz="1400" b="0" i="0" u="none" strike="noStrike" cap="none">
              <a:solidFill>
                <a:srgbClr val="FFFFFF"/>
              </a:solidFill>
              <a:latin typeface="Roboto"/>
              <a:ea typeface="Roboto"/>
              <a:cs typeface="Roboto"/>
              <a:sym typeface="Roboto"/>
            </a:endParaRPr>
          </a:p>
        </p:txBody>
      </p:sp>
      <p:pic>
        <p:nvPicPr>
          <p:cNvPr id="257" name="Google Shape;257;p27"/>
          <p:cNvPicPr preferRelativeResize="0"/>
          <p:nvPr/>
        </p:nvPicPr>
        <p:blipFill rotWithShape="1">
          <a:blip r:embed="rId9" cstate="hqprint">
            <a:alphaModFix/>
            <a:extLst>
              <a:ext uri="{28A0092B-C50C-407E-A947-70E740481C1C}">
                <a14:useLocalDpi xmlns:a14="http://schemas.microsoft.com/office/drawing/2010/main"/>
              </a:ext>
            </a:extLst>
          </a:blip>
          <a:srcRect/>
          <a:stretch/>
        </p:blipFill>
        <p:spPr>
          <a:xfrm>
            <a:off x="6249900" y="4097900"/>
            <a:ext cx="2731745" cy="204880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g2c252552ce9_0_18"/>
          <p:cNvSpPr txBox="1">
            <a:spLocks noGrp="1"/>
          </p:cNvSpPr>
          <p:nvPr>
            <p:ph type="title"/>
          </p:nvPr>
        </p:nvSpPr>
        <p:spPr>
          <a:xfrm>
            <a:off x="283464" y="228600"/>
            <a:ext cx="6391800"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Calibri"/>
              <a:buNone/>
            </a:pPr>
            <a:r>
              <a:rPr lang="en-US" sz="3600"/>
              <a:t>A Day in the Life of an ARC Racer</a:t>
            </a:r>
            <a:endParaRPr sz="3600"/>
          </a:p>
        </p:txBody>
      </p:sp>
      <p:sp>
        <p:nvSpPr>
          <p:cNvPr id="264" name="Google Shape;264;g2c252552ce9_0_18"/>
          <p:cNvSpPr txBox="1">
            <a:spLocks noGrp="1"/>
          </p:cNvSpPr>
          <p:nvPr>
            <p:ph type="sldNum" idx="12"/>
          </p:nvPr>
        </p:nvSpPr>
        <p:spPr>
          <a:xfrm>
            <a:off x="0" y="1272222"/>
            <a:ext cx="533400" cy="244500"/>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SzPct val="100000"/>
              <a:buNone/>
            </a:pPr>
            <a:fld id="{00000000-1234-1234-1234-123412341234}" type="slidenum">
              <a:rPr lang="en-US"/>
              <a:t>21</a:t>
            </a:fld>
            <a:endParaRPr/>
          </a:p>
        </p:txBody>
      </p:sp>
      <p:pic>
        <p:nvPicPr>
          <p:cNvPr id="265" name="Google Shape;265;g2c252552ce9_0_18"/>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pic>
        <p:nvPicPr>
          <p:cNvPr id="267" name="Google Shape;267;g2c252552ce9_0_18"/>
          <p:cNvPicPr preferRelativeResize="0"/>
          <p:nvPr/>
        </p:nvPicPr>
        <p:blipFill>
          <a:blip r:embed="rId4">
            <a:alphaModFix/>
            <a:extLst>
              <a:ext uri="{28A0092B-C50C-407E-A947-70E740481C1C}">
                <a14:useLocalDpi xmlns:a14="http://schemas.microsoft.com/office/drawing/2010/main"/>
              </a:ext>
            </a:extLst>
          </a:blip>
          <a:stretch>
            <a:fillRect/>
          </a:stretch>
        </p:blipFill>
        <p:spPr>
          <a:xfrm>
            <a:off x="152400" y="1713724"/>
            <a:ext cx="5080826" cy="3382375"/>
          </a:xfrm>
          <a:prstGeom prst="rect">
            <a:avLst/>
          </a:prstGeom>
          <a:noFill/>
          <a:ln>
            <a:noFill/>
          </a:ln>
        </p:spPr>
      </p:pic>
      <p:pic>
        <p:nvPicPr>
          <p:cNvPr id="268" name="Google Shape;268;g2c252552ce9_0_18"/>
          <p:cNvPicPr preferRelativeResize="0"/>
          <p:nvPr/>
        </p:nvPicPr>
        <p:blipFill>
          <a:blip r:embed="rId5">
            <a:alphaModFix/>
            <a:extLst>
              <a:ext uri="{28A0092B-C50C-407E-A947-70E740481C1C}">
                <a14:useLocalDpi xmlns:a14="http://schemas.microsoft.com/office/drawing/2010/main"/>
              </a:ext>
            </a:extLst>
          </a:blip>
          <a:stretch>
            <a:fillRect/>
          </a:stretch>
        </p:blipFill>
        <p:spPr>
          <a:xfrm>
            <a:off x="5385626" y="1706150"/>
            <a:ext cx="3605975" cy="2400549"/>
          </a:xfrm>
          <a:prstGeom prst="rect">
            <a:avLst/>
          </a:prstGeom>
          <a:noFill/>
          <a:ln>
            <a:noFill/>
          </a:ln>
        </p:spPr>
      </p:pic>
      <p:pic>
        <p:nvPicPr>
          <p:cNvPr id="269" name="Google Shape;269;g2c252552ce9_0_18"/>
          <p:cNvPicPr preferRelativeResize="0"/>
          <p:nvPr/>
        </p:nvPicPr>
        <p:blipFill>
          <a:blip r:embed="rId6">
            <a:alphaModFix/>
            <a:extLst>
              <a:ext uri="{28A0092B-C50C-407E-A947-70E740481C1C}">
                <a14:useLocalDpi xmlns:a14="http://schemas.microsoft.com/office/drawing/2010/main"/>
              </a:ext>
            </a:extLst>
          </a:blip>
          <a:stretch>
            <a:fillRect/>
          </a:stretch>
        </p:blipFill>
        <p:spPr>
          <a:xfrm>
            <a:off x="3367700" y="4106700"/>
            <a:ext cx="6060026" cy="27181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28"/>
          <p:cNvSpPr txBox="1">
            <a:spLocks noGrp="1"/>
          </p:cNvSpPr>
          <p:nvPr>
            <p:ph type="title"/>
          </p:nvPr>
        </p:nvSpPr>
        <p:spPr>
          <a:xfrm>
            <a:off x="283464" y="228600"/>
            <a:ext cx="6391656"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Calibri"/>
              <a:buNone/>
            </a:pPr>
            <a:r>
              <a:rPr lang="en-US" sz="3600"/>
              <a:t>A Day in the Life of an ARC Racer</a:t>
            </a:r>
            <a:endParaRPr sz="3600"/>
          </a:p>
        </p:txBody>
      </p:sp>
      <p:sp>
        <p:nvSpPr>
          <p:cNvPr id="276" name="Google Shape;276;p28"/>
          <p:cNvSpPr txBox="1">
            <a:spLocks noGrp="1"/>
          </p:cNvSpPr>
          <p:nvPr>
            <p:ph type="sldNum" idx="12"/>
          </p:nvPr>
        </p:nvSpPr>
        <p:spPr>
          <a:xfrm>
            <a:off x="0" y="1272222"/>
            <a:ext cx="533400" cy="244476"/>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SzPct val="100000"/>
              <a:buNone/>
            </a:pPr>
            <a:fld id="{00000000-1234-1234-1234-123412341234}" type="slidenum">
              <a:rPr lang="en-US"/>
              <a:t>22</a:t>
            </a:fld>
            <a:endParaRPr/>
          </a:p>
        </p:txBody>
      </p:sp>
      <p:pic>
        <p:nvPicPr>
          <p:cNvPr id="277" name="Google Shape;277;p28"/>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pic>
        <p:nvPicPr>
          <p:cNvPr id="279" name="Google Shape;279;p28"/>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421863" y="1569725"/>
            <a:ext cx="2703174" cy="2027369"/>
          </a:xfrm>
          <a:prstGeom prst="rect">
            <a:avLst/>
          </a:prstGeom>
          <a:noFill/>
          <a:ln>
            <a:noFill/>
          </a:ln>
        </p:spPr>
      </p:pic>
      <p:pic>
        <p:nvPicPr>
          <p:cNvPr id="280" name="Google Shape;280;p28"/>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3235850" y="1705100"/>
            <a:ext cx="2932700" cy="1685126"/>
          </a:xfrm>
          <a:prstGeom prst="rect">
            <a:avLst/>
          </a:prstGeom>
          <a:noFill/>
          <a:ln>
            <a:noFill/>
          </a:ln>
        </p:spPr>
      </p:pic>
      <p:sp>
        <p:nvSpPr>
          <p:cNvPr id="281" name="Google Shape;281;p28"/>
          <p:cNvSpPr/>
          <p:nvPr/>
        </p:nvSpPr>
        <p:spPr>
          <a:xfrm>
            <a:off x="5632317" y="3428893"/>
            <a:ext cx="3305700" cy="669000"/>
          </a:xfrm>
          <a:prstGeom prst="chevron">
            <a:avLst>
              <a:gd name="adj" fmla="val 50000"/>
            </a:avLst>
          </a:prstGeom>
          <a:solidFill>
            <a:srgbClr val="D8382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FFFFFF"/>
                </a:solidFill>
                <a:latin typeface="Roboto"/>
                <a:ea typeface="Roboto"/>
                <a:cs typeface="Roboto"/>
                <a:sym typeface="Roboto"/>
              </a:rPr>
              <a:t>Youth Event</a:t>
            </a:r>
            <a:endParaRPr sz="1400" b="0" i="0" u="none" strike="noStrike" cap="none">
              <a:solidFill>
                <a:srgbClr val="FFFFFF"/>
              </a:solidFill>
              <a:latin typeface="Roboto"/>
              <a:ea typeface="Roboto"/>
              <a:cs typeface="Roboto"/>
              <a:sym typeface="Roboto"/>
            </a:endParaRPr>
          </a:p>
        </p:txBody>
      </p:sp>
      <p:sp>
        <p:nvSpPr>
          <p:cNvPr id="282" name="Google Shape;282;p28"/>
          <p:cNvSpPr/>
          <p:nvPr/>
        </p:nvSpPr>
        <p:spPr>
          <a:xfrm>
            <a:off x="0" y="3429107"/>
            <a:ext cx="3546900" cy="669000"/>
          </a:xfrm>
          <a:prstGeom prst="homePlate">
            <a:avLst>
              <a:gd name="adj" fmla="val 50000"/>
            </a:avLst>
          </a:prstGeom>
          <a:solidFill>
            <a:srgbClr val="80201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FFFFFF"/>
                </a:solidFill>
                <a:latin typeface="Roboto"/>
                <a:ea typeface="Roboto"/>
                <a:cs typeface="Roboto"/>
                <a:sym typeface="Roboto"/>
              </a:rPr>
              <a:t>Briefings</a:t>
            </a:r>
            <a:endParaRPr sz="1400" b="0" i="0" u="none" strike="noStrike" cap="none">
              <a:solidFill>
                <a:srgbClr val="FFFFFF"/>
              </a:solidFill>
              <a:latin typeface="Roboto"/>
              <a:ea typeface="Roboto"/>
              <a:cs typeface="Roboto"/>
              <a:sym typeface="Roboto"/>
            </a:endParaRPr>
          </a:p>
        </p:txBody>
      </p:sp>
      <p:sp>
        <p:nvSpPr>
          <p:cNvPr id="283" name="Google Shape;283;p28"/>
          <p:cNvSpPr/>
          <p:nvPr/>
        </p:nvSpPr>
        <p:spPr>
          <a:xfrm>
            <a:off x="2944204" y="3428893"/>
            <a:ext cx="3305700" cy="669000"/>
          </a:xfrm>
          <a:prstGeom prst="chevron">
            <a:avLst>
              <a:gd name="adj" fmla="val 50000"/>
            </a:avLst>
          </a:prstGeom>
          <a:solidFill>
            <a:srgbClr val="B02C2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FFFFFF"/>
                </a:solidFill>
                <a:latin typeface="Roboto"/>
                <a:ea typeface="Roboto"/>
                <a:cs typeface="Roboto"/>
                <a:sym typeface="Roboto"/>
              </a:rPr>
              <a:t>Team Building</a:t>
            </a:r>
            <a:endParaRPr sz="1400" b="0" i="0" u="none" strike="noStrike" cap="none">
              <a:solidFill>
                <a:srgbClr val="FFFFFF"/>
              </a:solidFill>
              <a:latin typeface="Roboto"/>
              <a:ea typeface="Roboto"/>
              <a:cs typeface="Roboto"/>
              <a:sym typeface="Roboto"/>
            </a:endParaRPr>
          </a:p>
        </p:txBody>
      </p:sp>
      <p:pic>
        <p:nvPicPr>
          <p:cNvPr id="284" name="Google Shape;284;p28"/>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6249900" y="1516707"/>
            <a:ext cx="2360274" cy="1888229"/>
          </a:xfrm>
          <a:prstGeom prst="rect">
            <a:avLst/>
          </a:prstGeom>
          <a:noFill/>
          <a:ln>
            <a:noFill/>
          </a:ln>
        </p:spPr>
      </p:pic>
      <p:sp>
        <p:nvSpPr>
          <p:cNvPr id="285" name="Google Shape;285;p28"/>
          <p:cNvSpPr/>
          <p:nvPr/>
        </p:nvSpPr>
        <p:spPr>
          <a:xfrm>
            <a:off x="2897700" y="4098207"/>
            <a:ext cx="3546900" cy="669000"/>
          </a:xfrm>
          <a:prstGeom prst="homePlate">
            <a:avLst>
              <a:gd name="adj" fmla="val 50000"/>
            </a:avLst>
          </a:prstGeom>
          <a:solidFill>
            <a:srgbClr val="80201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FFFFFF"/>
                </a:solidFill>
                <a:latin typeface="Roboto"/>
                <a:ea typeface="Roboto"/>
                <a:cs typeface="Roboto"/>
                <a:sym typeface="Roboto"/>
              </a:rPr>
              <a:t>Racing!</a:t>
            </a:r>
            <a:endParaRPr sz="1400" b="0" i="0" u="none" strike="noStrike" cap="none">
              <a:solidFill>
                <a:srgbClr val="FFFFFF"/>
              </a:solidFill>
              <a:latin typeface="Roboto"/>
              <a:ea typeface="Roboto"/>
              <a:cs typeface="Roboto"/>
              <a:sym typeface="Roboto"/>
            </a:endParaRPr>
          </a:p>
        </p:txBody>
      </p:sp>
      <p:pic>
        <p:nvPicPr>
          <p:cNvPr id="286" name="Google Shape;286;p28"/>
          <p:cNvPicPr preferRelativeResize="0"/>
          <p:nvPr/>
        </p:nvPicPr>
        <p:blipFill rotWithShape="1">
          <a:blip r:embed="rId7" cstate="hqprint">
            <a:alphaModFix/>
            <a:extLst>
              <a:ext uri="{28A0092B-C50C-407E-A947-70E740481C1C}">
                <a14:useLocalDpi xmlns:a14="http://schemas.microsoft.com/office/drawing/2010/main"/>
              </a:ext>
            </a:extLst>
          </a:blip>
          <a:srcRect/>
          <a:stretch/>
        </p:blipFill>
        <p:spPr>
          <a:xfrm>
            <a:off x="76200" y="4112218"/>
            <a:ext cx="2703176" cy="2027382"/>
          </a:xfrm>
          <a:prstGeom prst="rect">
            <a:avLst/>
          </a:prstGeom>
          <a:noFill/>
          <a:ln>
            <a:noFill/>
          </a:ln>
        </p:spPr>
      </p:pic>
      <p:pic>
        <p:nvPicPr>
          <p:cNvPr id="287" name="Google Shape;287;p28"/>
          <p:cNvPicPr preferRelativeResize="0"/>
          <p:nvPr/>
        </p:nvPicPr>
        <p:blipFill rotWithShape="1">
          <a:blip r:embed="rId8" cstate="hqprint">
            <a:alphaModFix/>
            <a:extLst>
              <a:ext uri="{28A0092B-C50C-407E-A947-70E740481C1C}">
                <a14:useLocalDpi xmlns:a14="http://schemas.microsoft.com/office/drawing/2010/main"/>
              </a:ext>
            </a:extLst>
          </a:blip>
          <a:srcRect/>
          <a:stretch/>
        </p:blipFill>
        <p:spPr>
          <a:xfrm rot="5400000">
            <a:off x="4808913" y="4827713"/>
            <a:ext cx="1685125" cy="1564099"/>
          </a:xfrm>
          <a:prstGeom prst="rect">
            <a:avLst/>
          </a:prstGeom>
          <a:noFill/>
          <a:ln>
            <a:noFill/>
          </a:ln>
        </p:spPr>
      </p:pic>
      <p:pic>
        <p:nvPicPr>
          <p:cNvPr id="288" name="Google Shape;288;p28"/>
          <p:cNvPicPr preferRelativeResize="0"/>
          <p:nvPr/>
        </p:nvPicPr>
        <p:blipFill rotWithShape="1">
          <a:blip r:embed="rId9" cstate="hqprint">
            <a:alphaModFix/>
            <a:extLst>
              <a:ext uri="{28A0092B-C50C-407E-A947-70E740481C1C}">
                <a14:useLocalDpi xmlns:a14="http://schemas.microsoft.com/office/drawing/2010/main"/>
              </a:ext>
            </a:extLst>
          </a:blip>
          <a:srcRect/>
          <a:stretch/>
        </p:blipFill>
        <p:spPr>
          <a:xfrm>
            <a:off x="6486725" y="4121875"/>
            <a:ext cx="2123451" cy="2632051"/>
          </a:xfrm>
          <a:prstGeom prst="rect">
            <a:avLst/>
          </a:prstGeom>
          <a:noFill/>
          <a:ln>
            <a:noFill/>
          </a:ln>
        </p:spPr>
      </p:pic>
      <p:pic>
        <p:nvPicPr>
          <p:cNvPr id="289" name="Google Shape;289;p28"/>
          <p:cNvPicPr preferRelativeResize="0"/>
          <p:nvPr/>
        </p:nvPicPr>
        <p:blipFill rotWithShape="1">
          <a:blip r:embed="rId10" cstate="hqprint">
            <a:alphaModFix/>
            <a:extLst>
              <a:ext uri="{28A0092B-C50C-407E-A947-70E740481C1C}">
                <a14:useLocalDpi xmlns:a14="http://schemas.microsoft.com/office/drawing/2010/main"/>
              </a:ext>
            </a:extLst>
          </a:blip>
          <a:srcRect/>
          <a:stretch/>
        </p:blipFill>
        <p:spPr>
          <a:xfrm>
            <a:off x="2821075" y="4722250"/>
            <a:ext cx="2020473" cy="17750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g1c91777071f_0_263"/>
          <p:cNvSpPr txBox="1">
            <a:spLocks noGrp="1"/>
          </p:cNvSpPr>
          <p:nvPr>
            <p:ph type="title"/>
          </p:nvPr>
        </p:nvSpPr>
        <p:spPr>
          <a:xfrm>
            <a:off x="283464" y="228600"/>
            <a:ext cx="6391800"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Calibri"/>
              <a:buNone/>
            </a:pPr>
            <a:r>
              <a:rPr lang="en-US" sz="3600"/>
              <a:t>A Day in the Life of an ARC Racer</a:t>
            </a:r>
            <a:endParaRPr sz="3600"/>
          </a:p>
        </p:txBody>
      </p:sp>
      <p:sp>
        <p:nvSpPr>
          <p:cNvPr id="296" name="Google Shape;296;g1c91777071f_0_263"/>
          <p:cNvSpPr txBox="1">
            <a:spLocks noGrp="1"/>
          </p:cNvSpPr>
          <p:nvPr>
            <p:ph type="sldNum" idx="12"/>
          </p:nvPr>
        </p:nvSpPr>
        <p:spPr>
          <a:xfrm>
            <a:off x="0" y="1272222"/>
            <a:ext cx="533400" cy="244500"/>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SzPct val="100000"/>
              <a:buNone/>
            </a:pPr>
            <a:fld id="{00000000-1234-1234-1234-123412341234}" type="slidenum">
              <a:rPr lang="en-US"/>
              <a:t>23</a:t>
            </a:fld>
            <a:endParaRPr/>
          </a:p>
        </p:txBody>
      </p:sp>
      <p:pic>
        <p:nvPicPr>
          <p:cNvPr id="297" name="Google Shape;297;g1c91777071f_0_263"/>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sp>
        <p:nvSpPr>
          <p:cNvPr id="299" name="Google Shape;299;g1c91777071f_0_263"/>
          <p:cNvSpPr/>
          <p:nvPr/>
        </p:nvSpPr>
        <p:spPr>
          <a:xfrm>
            <a:off x="5632317" y="3428893"/>
            <a:ext cx="3305700" cy="669000"/>
          </a:xfrm>
          <a:prstGeom prst="chevron">
            <a:avLst>
              <a:gd name="adj" fmla="val 50000"/>
            </a:avLst>
          </a:prstGeom>
          <a:solidFill>
            <a:srgbClr val="D8382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FFFFFF"/>
                </a:solidFill>
                <a:latin typeface="Roboto"/>
                <a:ea typeface="Roboto"/>
                <a:cs typeface="Roboto"/>
                <a:sym typeface="Roboto"/>
              </a:rPr>
              <a:t>The Fun</a:t>
            </a:r>
            <a:endParaRPr sz="1400" b="0" i="0" u="none" strike="noStrike" cap="none">
              <a:solidFill>
                <a:srgbClr val="FFFFFF"/>
              </a:solidFill>
              <a:latin typeface="Roboto"/>
              <a:ea typeface="Roboto"/>
              <a:cs typeface="Roboto"/>
              <a:sym typeface="Roboto"/>
            </a:endParaRPr>
          </a:p>
        </p:txBody>
      </p:sp>
      <p:sp>
        <p:nvSpPr>
          <p:cNvPr id="300" name="Google Shape;300;g1c91777071f_0_263"/>
          <p:cNvSpPr/>
          <p:nvPr/>
        </p:nvSpPr>
        <p:spPr>
          <a:xfrm>
            <a:off x="0" y="3429107"/>
            <a:ext cx="3546900" cy="669000"/>
          </a:xfrm>
          <a:prstGeom prst="homePlate">
            <a:avLst>
              <a:gd name="adj" fmla="val 50000"/>
            </a:avLst>
          </a:prstGeom>
          <a:solidFill>
            <a:srgbClr val="80201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FFFFFF"/>
                </a:solidFill>
                <a:latin typeface="Roboto"/>
                <a:ea typeface="Roboto"/>
                <a:cs typeface="Roboto"/>
                <a:sym typeface="Roboto"/>
              </a:rPr>
              <a:t>The Views</a:t>
            </a:r>
            <a:endParaRPr sz="1400" b="0" i="0" u="none" strike="noStrike" cap="none">
              <a:solidFill>
                <a:srgbClr val="FFFFFF"/>
              </a:solidFill>
              <a:latin typeface="Roboto"/>
              <a:ea typeface="Roboto"/>
              <a:cs typeface="Roboto"/>
              <a:sym typeface="Roboto"/>
            </a:endParaRPr>
          </a:p>
        </p:txBody>
      </p:sp>
      <p:sp>
        <p:nvSpPr>
          <p:cNvPr id="301" name="Google Shape;301;g1c91777071f_0_263"/>
          <p:cNvSpPr/>
          <p:nvPr/>
        </p:nvSpPr>
        <p:spPr>
          <a:xfrm>
            <a:off x="2944204" y="3428893"/>
            <a:ext cx="3305700" cy="669000"/>
          </a:xfrm>
          <a:prstGeom prst="chevron">
            <a:avLst>
              <a:gd name="adj" fmla="val 50000"/>
            </a:avLst>
          </a:prstGeom>
          <a:solidFill>
            <a:srgbClr val="B02C2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FFFFFF"/>
                </a:solidFill>
                <a:latin typeface="Roboto"/>
                <a:ea typeface="Roboto"/>
                <a:cs typeface="Roboto"/>
                <a:sym typeface="Roboto"/>
              </a:rPr>
              <a:t>The Stops</a:t>
            </a:r>
            <a:endParaRPr sz="1400" b="0" i="0" u="none" strike="noStrike" cap="none">
              <a:solidFill>
                <a:srgbClr val="FFFFFF"/>
              </a:solidFill>
              <a:latin typeface="Roboto"/>
              <a:ea typeface="Roboto"/>
              <a:cs typeface="Roboto"/>
              <a:sym typeface="Roboto"/>
            </a:endParaRPr>
          </a:p>
        </p:txBody>
      </p:sp>
      <p:pic>
        <p:nvPicPr>
          <p:cNvPr id="302" name="Google Shape;302;g1c91777071f_0_263"/>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331075" y="1569750"/>
            <a:ext cx="2165568" cy="1859348"/>
          </a:xfrm>
          <a:prstGeom prst="rect">
            <a:avLst/>
          </a:prstGeom>
          <a:noFill/>
          <a:ln>
            <a:noFill/>
          </a:ln>
        </p:spPr>
      </p:pic>
      <p:pic>
        <p:nvPicPr>
          <p:cNvPr id="303" name="Google Shape;303;g1c91777071f_0_263"/>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3222400" y="1518500"/>
            <a:ext cx="2547466" cy="1910600"/>
          </a:xfrm>
          <a:prstGeom prst="rect">
            <a:avLst/>
          </a:prstGeom>
          <a:noFill/>
          <a:ln>
            <a:noFill/>
          </a:ln>
        </p:spPr>
      </p:pic>
      <p:pic>
        <p:nvPicPr>
          <p:cNvPr id="304" name="Google Shape;304;g1c91777071f_0_263"/>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6161725" y="1518500"/>
            <a:ext cx="2547476" cy="1910607"/>
          </a:xfrm>
          <a:prstGeom prst="rect">
            <a:avLst/>
          </a:prstGeom>
          <a:noFill/>
          <a:ln>
            <a:noFill/>
          </a:ln>
        </p:spPr>
      </p:pic>
      <p:pic>
        <p:nvPicPr>
          <p:cNvPr id="305" name="Google Shape;305;g1c91777071f_0_263"/>
          <p:cNvPicPr preferRelativeResize="0"/>
          <p:nvPr/>
        </p:nvPicPr>
        <p:blipFill rotWithShape="1">
          <a:blip r:embed="rId7">
            <a:alphaModFix/>
            <a:extLst>
              <a:ext uri="{28A0092B-C50C-407E-A947-70E740481C1C}">
                <a14:useLocalDpi xmlns:a14="http://schemas.microsoft.com/office/drawing/2010/main"/>
              </a:ext>
            </a:extLst>
          </a:blip>
          <a:srcRect/>
          <a:stretch/>
        </p:blipFill>
        <p:spPr>
          <a:xfrm>
            <a:off x="428535" y="4097900"/>
            <a:ext cx="3048001" cy="2285999"/>
          </a:xfrm>
          <a:prstGeom prst="rect">
            <a:avLst/>
          </a:prstGeom>
          <a:noFill/>
          <a:ln>
            <a:noFill/>
          </a:ln>
        </p:spPr>
      </p:pic>
      <p:pic>
        <p:nvPicPr>
          <p:cNvPr id="306" name="Google Shape;306;g1c91777071f_0_263"/>
          <p:cNvPicPr preferRelativeResize="0"/>
          <p:nvPr/>
        </p:nvPicPr>
        <p:blipFill rotWithShape="1">
          <a:blip r:embed="rId8" cstate="hqprint">
            <a:alphaModFix/>
            <a:extLst>
              <a:ext uri="{28A0092B-C50C-407E-A947-70E740481C1C}">
                <a14:useLocalDpi xmlns:a14="http://schemas.microsoft.com/office/drawing/2010/main"/>
              </a:ext>
            </a:extLst>
          </a:blip>
          <a:srcRect/>
          <a:stretch/>
        </p:blipFill>
        <p:spPr>
          <a:xfrm>
            <a:off x="3514250" y="4328500"/>
            <a:ext cx="2165573" cy="1805497"/>
          </a:xfrm>
          <a:prstGeom prst="rect">
            <a:avLst/>
          </a:prstGeom>
          <a:noFill/>
          <a:ln>
            <a:noFill/>
          </a:ln>
        </p:spPr>
      </p:pic>
      <p:pic>
        <p:nvPicPr>
          <p:cNvPr id="307" name="Google Shape;307;g1c91777071f_0_263"/>
          <p:cNvPicPr preferRelativeResize="0"/>
          <p:nvPr/>
        </p:nvPicPr>
        <p:blipFill rotWithShape="1">
          <a:blip r:embed="rId9">
            <a:alphaModFix/>
            <a:extLst>
              <a:ext uri="{28A0092B-C50C-407E-A947-70E740481C1C}">
                <a14:useLocalDpi xmlns:a14="http://schemas.microsoft.com/office/drawing/2010/main"/>
              </a:ext>
            </a:extLst>
          </a:blip>
          <a:srcRect/>
          <a:stretch/>
        </p:blipFill>
        <p:spPr>
          <a:xfrm>
            <a:off x="5679825" y="4250300"/>
            <a:ext cx="3095176" cy="206345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32"/>
          <p:cNvSpPr txBox="1">
            <a:spLocks noGrp="1"/>
          </p:cNvSpPr>
          <p:nvPr>
            <p:ph type="title"/>
          </p:nvPr>
        </p:nvSpPr>
        <p:spPr>
          <a:xfrm>
            <a:off x="283464" y="228600"/>
            <a:ext cx="6391656"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Calibri"/>
              <a:buNone/>
            </a:pPr>
            <a:r>
              <a:rPr lang="en-US" sz="3600"/>
              <a:t>Finding Teammates</a:t>
            </a:r>
            <a:endParaRPr sz="3600"/>
          </a:p>
        </p:txBody>
      </p:sp>
      <p:sp>
        <p:nvSpPr>
          <p:cNvPr id="314" name="Google Shape;314;p32"/>
          <p:cNvSpPr txBox="1">
            <a:spLocks noGrp="1"/>
          </p:cNvSpPr>
          <p:nvPr>
            <p:ph type="sldNum" idx="12"/>
          </p:nvPr>
        </p:nvSpPr>
        <p:spPr>
          <a:xfrm>
            <a:off x="0" y="1272222"/>
            <a:ext cx="533400" cy="244476"/>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SzPct val="100000"/>
              <a:buNone/>
            </a:pPr>
            <a:fld id="{00000000-1234-1234-1234-123412341234}" type="slidenum">
              <a:rPr lang="en-US"/>
              <a:t>24</a:t>
            </a:fld>
            <a:endParaRPr/>
          </a:p>
        </p:txBody>
      </p:sp>
      <p:pic>
        <p:nvPicPr>
          <p:cNvPr id="315" name="Google Shape;315;p32"/>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sp>
        <p:nvSpPr>
          <p:cNvPr id="317" name="Google Shape;317;p32"/>
          <p:cNvSpPr txBox="1"/>
          <p:nvPr/>
        </p:nvSpPr>
        <p:spPr>
          <a:xfrm>
            <a:off x="371975" y="1678950"/>
            <a:ext cx="5783400" cy="4688433"/>
          </a:xfrm>
          <a:prstGeom prst="rect">
            <a:avLst/>
          </a:prstGeom>
          <a:noFill/>
          <a:ln>
            <a:noFill/>
          </a:ln>
        </p:spPr>
        <p:txBody>
          <a:bodyPr spcFirstLastPara="1" wrap="square" lIns="91425" tIns="91425" rIns="91425" bIns="91425" anchor="t" anchorCtr="0">
            <a:spAutoFit/>
          </a:bodyPr>
          <a:lstStyle/>
          <a:p>
            <a:pPr marL="457200" marR="0" lvl="0" indent="-361950" algn="l" rtl="0">
              <a:lnSpc>
                <a:spcPct val="100000"/>
              </a:lnSpc>
              <a:spcBef>
                <a:spcPts val="0"/>
              </a:spcBef>
              <a:spcAft>
                <a:spcPts val="0"/>
              </a:spcAft>
              <a:buClr>
                <a:schemeClr val="accent1"/>
              </a:buClr>
              <a:buSzPts val="2100"/>
              <a:buFont typeface="Calibri"/>
              <a:buChar char="●"/>
            </a:pPr>
            <a:r>
              <a:rPr lang="en-US" sz="2100" b="1" i="0" u="sng" strike="noStrike" cap="none" dirty="0">
                <a:solidFill>
                  <a:schemeClr val="accent1"/>
                </a:solidFill>
                <a:latin typeface="Calibri"/>
                <a:ea typeface="Calibri"/>
                <a:cs typeface="Calibri"/>
                <a:sym typeface="Calibri"/>
              </a:rPr>
              <a:t>Enter as a Racer</a:t>
            </a:r>
            <a:r>
              <a:rPr lang="en-US" sz="2100" b="1" i="0" u="none" strike="noStrike" cap="none" dirty="0">
                <a:solidFill>
                  <a:schemeClr val="accent1"/>
                </a:solidFill>
                <a:latin typeface="Calibri"/>
                <a:ea typeface="Calibri"/>
                <a:cs typeface="Calibri"/>
                <a:sym typeface="Calibri"/>
              </a:rPr>
              <a:t> – Free: </a:t>
            </a:r>
            <a:r>
              <a:rPr lang="en-US" sz="2100" b="1" u="sng" dirty="0">
                <a:solidFill>
                  <a:schemeClr val="hlink"/>
                </a:solidFill>
                <a:latin typeface="Calibri"/>
                <a:ea typeface="Calibri"/>
                <a:cs typeface="Calibri"/>
                <a:sym typeface="Calibri"/>
                <a:hlinkClick r:id="rId4"/>
              </a:rPr>
              <a:t>https://airraceclassic.org/how-to-register.htm</a:t>
            </a:r>
            <a:endParaRPr sz="2100" b="1" dirty="0">
              <a:solidFill>
                <a:schemeClr val="accent1"/>
              </a:solidFill>
              <a:latin typeface="Calibri"/>
              <a:ea typeface="Calibri"/>
              <a:cs typeface="Calibri"/>
              <a:sym typeface="Calibri"/>
            </a:endParaRPr>
          </a:p>
          <a:p>
            <a:pPr marL="914400" marR="0" lvl="1" indent="-361950" algn="l" rtl="0">
              <a:lnSpc>
                <a:spcPct val="100000"/>
              </a:lnSpc>
              <a:spcBef>
                <a:spcPts val="0"/>
              </a:spcBef>
              <a:spcAft>
                <a:spcPts val="0"/>
              </a:spcAft>
              <a:buClr>
                <a:schemeClr val="accent1"/>
              </a:buClr>
              <a:buSzPts val="2100"/>
              <a:buFont typeface="Calibri"/>
              <a:buChar char="○"/>
            </a:pPr>
            <a:r>
              <a:rPr lang="en-US" sz="2100" b="1" dirty="0">
                <a:solidFill>
                  <a:schemeClr val="tx1"/>
                </a:solidFill>
                <a:latin typeface="Calibri"/>
                <a:ea typeface="Calibri"/>
                <a:cs typeface="Calibri"/>
                <a:sym typeface="Calibri"/>
              </a:rPr>
              <a:t>You’ll also find the Rules there!</a:t>
            </a:r>
            <a:r>
              <a:rPr lang="en-US" sz="2100" b="1" u="none" dirty="0">
                <a:solidFill>
                  <a:schemeClr val="tx1"/>
                </a:solidFill>
                <a:latin typeface="Calibri"/>
                <a:ea typeface="Calibri"/>
                <a:cs typeface="Calibri"/>
                <a:sym typeface="Calibri"/>
              </a:rPr>
              <a:t> </a:t>
            </a:r>
            <a:endParaRPr sz="2100" b="1" i="0" u="none" strike="noStrike" cap="none" dirty="0">
              <a:solidFill>
                <a:schemeClr val="tx1"/>
              </a:solidFill>
              <a:latin typeface="Calibri"/>
              <a:ea typeface="Calibri"/>
              <a:cs typeface="Calibri"/>
              <a:sym typeface="Calibri"/>
            </a:endParaRPr>
          </a:p>
          <a:p>
            <a:pPr marL="457200" marR="0" lvl="0" indent="-361950" algn="l" rtl="0">
              <a:lnSpc>
                <a:spcPct val="100000"/>
              </a:lnSpc>
              <a:spcBef>
                <a:spcPts val="1000"/>
              </a:spcBef>
              <a:spcAft>
                <a:spcPts val="0"/>
              </a:spcAft>
              <a:buClr>
                <a:schemeClr val="accent1"/>
              </a:buClr>
              <a:buSzPts val="2100"/>
              <a:buFont typeface="Calibri"/>
              <a:buChar char="●"/>
            </a:pPr>
            <a:r>
              <a:rPr lang="en-US" sz="2100" b="1" i="0" u="sng" strike="noStrike" cap="none" dirty="0">
                <a:solidFill>
                  <a:schemeClr val="accent1"/>
                </a:solidFill>
                <a:latin typeface="Calibri"/>
                <a:ea typeface="Calibri"/>
                <a:cs typeface="Calibri"/>
                <a:sym typeface="Calibri"/>
              </a:rPr>
              <a:t>Instagram</a:t>
            </a:r>
            <a:r>
              <a:rPr lang="en-US" sz="2100" b="1" i="0" u="none" strike="noStrike" cap="none" dirty="0">
                <a:solidFill>
                  <a:schemeClr val="accent1"/>
                </a:solidFill>
                <a:latin typeface="Calibri"/>
                <a:ea typeface="Calibri"/>
                <a:cs typeface="Calibri"/>
                <a:sym typeface="Calibri"/>
              </a:rPr>
              <a:t>: @</a:t>
            </a:r>
            <a:r>
              <a:rPr lang="en-US" sz="2100" b="1" i="0" u="none" strike="noStrike" cap="none" dirty="0" err="1">
                <a:solidFill>
                  <a:schemeClr val="accent1"/>
                </a:solidFill>
                <a:latin typeface="Calibri"/>
                <a:ea typeface="Calibri"/>
                <a:cs typeface="Calibri"/>
                <a:sym typeface="Calibri"/>
              </a:rPr>
              <a:t>airraceclassicinc</a:t>
            </a:r>
            <a:endParaRPr sz="2100" b="1" i="0" u="none" strike="noStrike" cap="none" dirty="0">
              <a:solidFill>
                <a:schemeClr val="accent1"/>
              </a:solidFill>
              <a:latin typeface="Calibri"/>
              <a:ea typeface="Calibri"/>
              <a:cs typeface="Calibri"/>
              <a:sym typeface="Calibri"/>
            </a:endParaRPr>
          </a:p>
          <a:p>
            <a:pPr marL="457200" marR="0" lvl="0" indent="-361950" algn="l" rtl="0">
              <a:lnSpc>
                <a:spcPct val="100000"/>
              </a:lnSpc>
              <a:spcBef>
                <a:spcPts val="1000"/>
              </a:spcBef>
              <a:spcAft>
                <a:spcPts val="0"/>
              </a:spcAft>
              <a:buClr>
                <a:schemeClr val="accent1"/>
              </a:buClr>
              <a:buSzPts val="2100"/>
              <a:buFont typeface="Calibri"/>
              <a:buChar char="●"/>
            </a:pPr>
            <a:r>
              <a:rPr lang="en-US" sz="2100" b="1" i="0" u="sng" strike="noStrike" cap="none" dirty="0">
                <a:solidFill>
                  <a:schemeClr val="accent1"/>
                </a:solidFill>
                <a:latin typeface="Calibri"/>
                <a:ea typeface="Calibri"/>
                <a:cs typeface="Calibri"/>
                <a:sym typeface="Calibri"/>
              </a:rPr>
              <a:t>E-mail Entry Admin</a:t>
            </a:r>
            <a:r>
              <a:rPr lang="en-US" sz="2100" b="1" i="0" u="none" strike="noStrike" cap="none" dirty="0">
                <a:solidFill>
                  <a:schemeClr val="accent1"/>
                </a:solidFill>
                <a:latin typeface="Calibri"/>
                <a:ea typeface="Calibri"/>
                <a:cs typeface="Calibri"/>
                <a:sym typeface="Calibri"/>
              </a:rPr>
              <a:t>: </a:t>
            </a:r>
            <a:r>
              <a:rPr lang="en-US" sz="2000" b="1" i="0" u="sng" strike="noStrike" cap="none" dirty="0">
                <a:solidFill>
                  <a:schemeClr val="hlink"/>
                </a:solidFill>
                <a:latin typeface="Calibri"/>
                <a:ea typeface="Calibri"/>
                <a:cs typeface="Calibri"/>
                <a:sym typeface="Calibri"/>
                <a:hlinkClick r:id="rId5"/>
              </a:rPr>
              <a:t>entryadmin@airraceclassic.org</a:t>
            </a:r>
            <a:endParaRPr sz="2000" b="1" dirty="0">
              <a:solidFill>
                <a:schemeClr val="accent1"/>
              </a:solidFill>
              <a:latin typeface="Calibri"/>
              <a:ea typeface="Calibri"/>
              <a:cs typeface="Calibri"/>
              <a:sym typeface="Calibri"/>
            </a:endParaRPr>
          </a:p>
          <a:p>
            <a:pPr marL="457200" lvl="0" indent="-355600" algn="l" rtl="0">
              <a:spcBef>
                <a:spcPts val="1000"/>
              </a:spcBef>
              <a:spcAft>
                <a:spcPts val="0"/>
              </a:spcAft>
              <a:buClr>
                <a:schemeClr val="accent1"/>
              </a:buClr>
              <a:buSzPts val="2000"/>
              <a:buFont typeface="Calibri"/>
              <a:buChar char="●"/>
            </a:pPr>
            <a:r>
              <a:rPr lang="en-US" sz="2100" b="1" u="sng" dirty="0">
                <a:solidFill>
                  <a:schemeClr val="dk2"/>
                </a:solidFill>
                <a:latin typeface="Calibri"/>
                <a:ea typeface="Calibri"/>
                <a:cs typeface="Calibri"/>
                <a:sym typeface="Calibri"/>
              </a:rPr>
              <a:t>Air Race Classic Facebook Group</a:t>
            </a:r>
            <a:r>
              <a:rPr lang="en-US" sz="2100" b="1" dirty="0">
                <a:solidFill>
                  <a:schemeClr val="dk2"/>
                </a:solidFill>
                <a:latin typeface="Calibri"/>
                <a:ea typeface="Calibri"/>
                <a:cs typeface="Calibri"/>
                <a:sym typeface="Calibri"/>
              </a:rPr>
              <a:t>: Air Race Classic Group</a:t>
            </a:r>
            <a:endParaRPr sz="2000" b="1" dirty="0">
              <a:solidFill>
                <a:schemeClr val="accent1"/>
              </a:solidFill>
              <a:latin typeface="Calibri"/>
              <a:ea typeface="Calibri"/>
              <a:cs typeface="Calibri"/>
              <a:sym typeface="Calibri"/>
            </a:endParaRPr>
          </a:p>
          <a:p>
            <a:pPr marL="457200" marR="0" lvl="0" indent="-361950" algn="l" rtl="0">
              <a:lnSpc>
                <a:spcPct val="100000"/>
              </a:lnSpc>
              <a:spcBef>
                <a:spcPts val="1000"/>
              </a:spcBef>
              <a:spcAft>
                <a:spcPts val="1000"/>
              </a:spcAft>
              <a:buClr>
                <a:schemeClr val="accent1"/>
              </a:buClr>
              <a:buSzPts val="2100"/>
              <a:buFont typeface="Calibri"/>
              <a:buChar char="●"/>
            </a:pPr>
            <a:r>
              <a:rPr lang="en-US" sz="2100" b="1" i="0" u="none" strike="noStrike" cap="none" dirty="0">
                <a:solidFill>
                  <a:schemeClr val="accent1"/>
                </a:solidFill>
                <a:latin typeface="Calibri"/>
                <a:ea typeface="Calibri"/>
                <a:cs typeface="Calibri"/>
                <a:sym typeface="Calibri"/>
              </a:rPr>
              <a:t>Provide brief info about yourself like, “250 </a:t>
            </a:r>
            <a:r>
              <a:rPr lang="en-US" sz="2100" b="1" i="0" u="none" strike="noStrike" cap="none" dirty="0" err="1">
                <a:solidFill>
                  <a:schemeClr val="accent1"/>
                </a:solidFill>
                <a:latin typeface="Calibri"/>
                <a:ea typeface="Calibri"/>
                <a:cs typeface="Calibri"/>
                <a:sym typeface="Calibri"/>
              </a:rPr>
              <a:t>hr</a:t>
            </a:r>
            <a:r>
              <a:rPr lang="en-US" sz="2100" b="1" i="0" u="none" strike="noStrike" cap="none" dirty="0">
                <a:solidFill>
                  <a:schemeClr val="accent1"/>
                </a:solidFill>
                <a:latin typeface="Calibri"/>
                <a:ea typeface="Calibri"/>
                <a:cs typeface="Calibri"/>
                <a:sym typeface="Calibri"/>
              </a:rPr>
              <a:t> instrument rated private pilot near KFDK looking to join a team. I raced in 2016”</a:t>
            </a:r>
            <a:endParaRPr sz="2100" b="1" i="0" u="none" strike="noStrike" cap="none" dirty="0">
              <a:solidFill>
                <a:schemeClr val="accent1"/>
              </a:solidFill>
              <a:latin typeface="Calibri"/>
              <a:ea typeface="Calibri"/>
              <a:cs typeface="Calibri"/>
              <a:sym typeface="Calibri"/>
            </a:endParaRPr>
          </a:p>
        </p:txBody>
      </p:sp>
      <p:pic>
        <p:nvPicPr>
          <p:cNvPr id="318" name="Google Shape;318;p32"/>
          <p:cNvPicPr preferRelativeResize="0"/>
          <p:nvPr/>
        </p:nvPicPr>
        <p:blipFill rotWithShape="1">
          <a:blip r:embed="rId6">
            <a:alphaModFix/>
            <a:extLst>
              <a:ext uri="{28A0092B-C50C-407E-A947-70E740481C1C}">
                <a14:useLocalDpi xmlns:a14="http://schemas.microsoft.com/office/drawing/2010/main"/>
              </a:ext>
            </a:extLst>
          </a:blip>
          <a:srcRect/>
          <a:stretch/>
        </p:blipFill>
        <p:spPr>
          <a:xfrm>
            <a:off x="6075045" y="5106438"/>
            <a:ext cx="1200150" cy="1200150"/>
          </a:xfrm>
          <a:prstGeom prst="rect">
            <a:avLst/>
          </a:prstGeom>
          <a:noFill/>
          <a:ln>
            <a:noFill/>
          </a:ln>
        </p:spPr>
      </p:pic>
      <p:pic>
        <p:nvPicPr>
          <p:cNvPr id="319" name="Google Shape;319;p32"/>
          <p:cNvPicPr preferRelativeResize="0"/>
          <p:nvPr/>
        </p:nvPicPr>
        <p:blipFill rotWithShape="1">
          <a:blip r:embed="rId7">
            <a:alphaModFix/>
            <a:extLst>
              <a:ext uri="{28A0092B-C50C-407E-A947-70E740481C1C}">
                <a14:useLocalDpi xmlns:a14="http://schemas.microsoft.com/office/drawing/2010/main"/>
              </a:ext>
            </a:extLst>
          </a:blip>
          <a:srcRect l="16140" r="16523"/>
          <a:stretch/>
        </p:blipFill>
        <p:spPr>
          <a:xfrm>
            <a:off x="7495674" y="5173113"/>
            <a:ext cx="1276351" cy="1066800"/>
          </a:xfrm>
          <a:prstGeom prst="rect">
            <a:avLst/>
          </a:prstGeom>
          <a:noFill/>
          <a:ln>
            <a:noFill/>
          </a:ln>
        </p:spPr>
      </p:pic>
      <p:pic>
        <p:nvPicPr>
          <p:cNvPr id="3" name="Picture 2" descr="A logo with birds and text&#10;&#10;Description automatically generated">
            <a:extLst>
              <a:ext uri="{FF2B5EF4-FFF2-40B4-BE49-F238E27FC236}">
                <a16:creationId xmlns:a16="http://schemas.microsoft.com/office/drawing/2014/main" id="{6F5FF2F0-F1E1-771E-4358-F31CFEEA01B8}"/>
              </a:ext>
            </a:extLst>
          </p:cNvPr>
          <p:cNvPicPr>
            <a:picLocks noChangeAspect="1"/>
          </p:cNvPicPr>
          <p:nvPr/>
        </p:nvPicPr>
        <p:blipFill>
          <a:blip r:embed="rId8"/>
          <a:srcRect l="34786" t="20052" r="36576" b="17594"/>
          <a:stretch/>
        </p:blipFill>
        <p:spPr>
          <a:xfrm>
            <a:off x="5444494" y="1835946"/>
            <a:ext cx="3327531" cy="2680011"/>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g1819b9829d1_0_16"/>
          <p:cNvSpPr txBox="1">
            <a:spLocks noGrp="1"/>
          </p:cNvSpPr>
          <p:nvPr>
            <p:ph type="title"/>
          </p:nvPr>
        </p:nvSpPr>
        <p:spPr>
          <a:xfrm>
            <a:off x="283464" y="228600"/>
            <a:ext cx="6391800"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Calibri"/>
              <a:buNone/>
            </a:pPr>
            <a:r>
              <a:rPr lang="en-US" sz="3600"/>
              <a:t>Basic Qualifications</a:t>
            </a:r>
            <a:endParaRPr sz="3600"/>
          </a:p>
        </p:txBody>
      </p:sp>
      <p:sp>
        <p:nvSpPr>
          <p:cNvPr id="345" name="Google Shape;345;g1819b9829d1_0_16"/>
          <p:cNvSpPr txBox="1">
            <a:spLocks noGrp="1"/>
          </p:cNvSpPr>
          <p:nvPr>
            <p:ph type="sldNum" idx="12"/>
          </p:nvPr>
        </p:nvSpPr>
        <p:spPr>
          <a:xfrm>
            <a:off x="0" y="1272222"/>
            <a:ext cx="533400" cy="244500"/>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SzPct val="100000"/>
              <a:buNone/>
            </a:pPr>
            <a:fld id="{00000000-1234-1234-1234-123412341234}" type="slidenum">
              <a:rPr lang="en-US"/>
              <a:t>25</a:t>
            </a:fld>
            <a:endParaRPr/>
          </a:p>
        </p:txBody>
      </p:sp>
      <p:pic>
        <p:nvPicPr>
          <p:cNvPr id="346" name="Google Shape;346;g1819b9829d1_0_16"/>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sp>
        <p:nvSpPr>
          <p:cNvPr id="4" name="TextBox 3">
            <a:extLst>
              <a:ext uri="{FF2B5EF4-FFF2-40B4-BE49-F238E27FC236}">
                <a16:creationId xmlns:a16="http://schemas.microsoft.com/office/drawing/2014/main" id="{8F39B8D1-E693-154A-FC8B-FAE42F1764B9}"/>
              </a:ext>
            </a:extLst>
          </p:cNvPr>
          <p:cNvSpPr txBox="1"/>
          <p:nvPr/>
        </p:nvSpPr>
        <p:spPr>
          <a:xfrm>
            <a:off x="533400" y="1828562"/>
            <a:ext cx="7997952" cy="3200876"/>
          </a:xfrm>
          <a:prstGeom prst="rect">
            <a:avLst/>
          </a:prstGeom>
          <a:noFill/>
        </p:spPr>
        <p:txBody>
          <a:bodyPr wrap="square">
            <a:spAutoFit/>
          </a:bodyPr>
          <a:lstStyle/>
          <a:p>
            <a:pPr marL="552450">
              <a:buClr>
                <a:schemeClr val="accent1"/>
              </a:buClr>
              <a:buSzPts val="2100"/>
            </a:pPr>
            <a:r>
              <a:rPr lang="en-US" sz="2800" b="1" u="sng" dirty="0">
                <a:solidFill>
                  <a:srgbClr val="C00000"/>
                </a:solidFill>
                <a:latin typeface="Calibri"/>
                <a:ea typeface="Calibri"/>
                <a:cs typeface="Calibri"/>
                <a:sym typeface="Calibri"/>
              </a:rPr>
              <a:t>For You:</a:t>
            </a:r>
          </a:p>
          <a:p>
            <a:pPr marL="457200" indent="-457200" algn="l">
              <a:buFont typeface="Arial" panose="020B0604020202020204" pitchFamily="34" charset="0"/>
              <a:buChar char="•"/>
            </a:pPr>
            <a:r>
              <a:rPr lang="en-US" sz="2000" b="0" dirty="0">
                <a:solidFill>
                  <a:schemeClr val="bg2"/>
                </a:solidFill>
                <a:effectLst/>
                <a:highlight>
                  <a:srgbClr val="FFFFFF"/>
                </a:highlight>
                <a:latin typeface="Calibri" panose="020F0502020204030204" pitchFamily="34" charset="0"/>
                <a:cs typeface="Calibri" panose="020F0502020204030204" pitchFamily="34" charset="0"/>
              </a:rPr>
              <a:t>Private or higher airman's certificate with a rating for the class airplane to be flown;</a:t>
            </a:r>
          </a:p>
          <a:p>
            <a:pPr marL="457200" indent="-457200" algn="l">
              <a:buFont typeface="Arial" panose="020B0604020202020204" pitchFamily="34" charset="0"/>
              <a:buChar char="•"/>
            </a:pPr>
            <a:r>
              <a:rPr lang="en-US" sz="2000" b="0" dirty="0">
                <a:solidFill>
                  <a:schemeClr val="bg2"/>
                </a:solidFill>
                <a:effectLst/>
                <a:highlight>
                  <a:srgbClr val="FFFFFF"/>
                </a:highlight>
                <a:latin typeface="Calibri" panose="020F0502020204030204" pitchFamily="34" charset="0"/>
                <a:cs typeface="Calibri" panose="020F0502020204030204" pitchFamily="34" charset="0"/>
              </a:rPr>
              <a:t>Minimum 100 hours PIC </a:t>
            </a:r>
          </a:p>
          <a:p>
            <a:pPr marL="457200" indent="-457200" algn="l">
              <a:buFont typeface="Arial" panose="020B0604020202020204" pitchFamily="34" charset="0"/>
              <a:buChar char="•"/>
            </a:pPr>
            <a:r>
              <a:rPr lang="en-US" sz="2000" b="0" dirty="0">
                <a:solidFill>
                  <a:schemeClr val="bg2"/>
                </a:solidFill>
                <a:effectLst/>
                <a:highlight>
                  <a:srgbClr val="FFFFFF"/>
                </a:highlight>
                <a:latin typeface="Calibri" panose="020F0502020204030204" pitchFamily="34" charset="0"/>
                <a:cs typeface="Calibri" panose="020F0502020204030204" pitchFamily="34" charset="0"/>
              </a:rPr>
              <a:t>Current medical certificate or </a:t>
            </a:r>
            <a:r>
              <a:rPr lang="en-US" sz="2000" b="0" dirty="0" err="1">
                <a:solidFill>
                  <a:schemeClr val="bg2"/>
                </a:solidFill>
                <a:effectLst/>
                <a:highlight>
                  <a:srgbClr val="FFFFFF"/>
                </a:highlight>
                <a:latin typeface="Calibri" panose="020F0502020204030204" pitchFamily="34" charset="0"/>
                <a:cs typeface="Calibri" panose="020F0502020204030204" pitchFamily="34" charset="0"/>
              </a:rPr>
              <a:t>BasicMed</a:t>
            </a:r>
            <a:r>
              <a:rPr lang="en-US" sz="2000" b="0" dirty="0">
                <a:solidFill>
                  <a:schemeClr val="bg2"/>
                </a:solidFill>
                <a:effectLst/>
                <a:highlight>
                  <a:srgbClr val="FFFFFF"/>
                </a:highlight>
                <a:latin typeface="Calibri" panose="020F0502020204030204" pitchFamily="34" charset="0"/>
                <a:cs typeface="Calibri" panose="020F0502020204030204" pitchFamily="34" charset="0"/>
              </a:rPr>
              <a:t> documents;</a:t>
            </a:r>
          </a:p>
          <a:p>
            <a:pPr marL="457200" indent="-457200" algn="l">
              <a:buFont typeface="Arial" panose="020B0604020202020204" pitchFamily="34" charset="0"/>
              <a:buChar char="•"/>
            </a:pPr>
            <a:r>
              <a:rPr lang="en-US" sz="2000" b="0" dirty="0">
                <a:solidFill>
                  <a:schemeClr val="bg2"/>
                </a:solidFill>
                <a:effectLst/>
                <a:highlight>
                  <a:srgbClr val="FFFFFF"/>
                </a:highlight>
                <a:latin typeface="Calibri" panose="020F0502020204030204" pitchFamily="34" charset="0"/>
                <a:cs typeface="Calibri" panose="020F0502020204030204" pitchFamily="34" charset="0"/>
              </a:rPr>
              <a:t>Proof of required flight review or added rating;</a:t>
            </a:r>
          </a:p>
          <a:p>
            <a:pPr marL="457200" indent="-457200" algn="l">
              <a:buFont typeface="Arial" panose="020B0604020202020204" pitchFamily="34" charset="0"/>
              <a:buChar char="•"/>
            </a:pPr>
            <a:r>
              <a:rPr lang="en-US" sz="2000" b="0" dirty="0">
                <a:solidFill>
                  <a:schemeClr val="bg2"/>
                </a:solidFill>
                <a:effectLst/>
                <a:highlight>
                  <a:srgbClr val="FFFFFF"/>
                </a:highlight>
                <a:latin typeface="Calibri" panose="020F0502020204030204" pitchFamily="34" charset="0"/>
                <a:cs typeface="Calibri" panose="020F0502020204030204" pitchFamily="34" charset="0"/>
              </a:rPr>
              <a:t>Either the pilot or copilot must have a minimum of 500 hours PIC or a current instrument rating by credentialing at Race Start</a:t>
            </a:r>
          </a:p>
          <a:p>
            <a:pPr marL="1123950" indent="-571500">
              <a:buClr>
                <a:schemeClr val="accent1"/>
              </a:buClr>
              <a:buSzPts val="2100"/>
              <a:buFont typeface="Arial" panose="020B0604020202020204" pitchFamily="34" charset="0"/>
              <a:buChar char="•"/>
            </a:pPr>
            <a:endParaRPr lang="en-US" sz="2000" b="1" dirty="0">
              <a:solidFill>
                <a:schemeClr val="accent1"/>
              </a:solidFill>
              <a:latin typeface="Calibri"/>
              <a:ea typeface="Calibri"/>
              <a:cs typeface="Calibri"/>
              <a:sym typeface="Calibri"/>
            </a:endParaRPr>
          </a:p>
          <a:p>
            <a:pPr marL="838200" indent="-285750">
              <a:buClr>
                <a:schemeClr val="accent1"/>
              </a:buClr>
              <a:buSzPts val="2100"/>
              <a:buFont typeface="Arial" panose="020B0604020202020204" pitchFamily="34" charset="0"/>
              <a:buChar char="•"/>
            </a:pPr>
            <a:endParaRPr lang="en-US" b="1" i="0" u="none" strike="noStrike" cap="none" dirty="0">
              <a:solidFill>
                <a:schemeClr val="accent1"/>
              </a:solidFill>
              <a:latin typeface="Calibri"/>
              <a:ea typeface="Calibri"/>
              <a:cs typeface="Calibri"/>
              <a:sym typeface="Calibri"/>
            </a:endParaRPr>
          </a:p>
        </p:txBody>
      </p:sp>
    </p:spTree>
    <p:extLst>
      <p:ext uri="{BB962C8B-B14F-4D97-AF65-F5344CB8AC3E}">
        <p14:creationId xmlns:p14="http://schemas.microsoft.com/office/powerpoint/2010/main" val="34138613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g1819b9829d1_0_16"/>
          <p:cNvSpPr txBox="1">
            <a:spLocks noGrp="1"/>
          </p:cNvSpPr>
          <p:nvPr>
            <p:ph type="title"/>
          </p:nvPr>
        </p:nvSpPr>
        <p:spPr>
          <a:xfrm>
            <a:off x="283464" y="228600"/>
            <a:ext cx="6391800"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Calibri"/>
              <a:buNone/>
            </a:pPr>
            <a:r>
              <a:rPr lang="en-US" sz="3600"/>
              <a:t>Basic Qualifications</a:t>
            </a:r>
            <a:endParaRPr sz="3600"/>
          </a:p>
        </p:txBody>
      </p:sp>
      <p:sp>
        <p:nvSpPr>
          <p:cNvPr id="345" name="Google Shape;345;g1819b9829d1_0_16"/>
          <p:cNvSpPr txBox="1">
            <a:spLocks noGrp="1"/>
          </p:cNvSpPr>
          <p:nvPr>
            <p:ph type="sldNum" idx="12"/>
          </p:nvPr>
        </p:nvSpPr>
        <p:spPr>
          <a:xfrm>
            <a:off x="0" y="1272222"/>
            <a:ext cx="533400" cy="244500"/>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SzPct val="100000"/>
              <a:buNone/>
            </a:pPr>
            <a:fld id="{00000000-1234-1234-1234-123412341234}" type="slidenum">
              <a:rPr lang="en-US"/>
              <a:t>26</a:t>
            </a:fld>
            <a:endParaRPr/>
          </a:p>
        </p:txBody>
      </p:sp>
      <p:pic>
        <p:nvPicPr>
          <p:cNvPr id="346" name="Google Shape;346;g1819b9829d1_0_16"/>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sp>
        <p:nvSpPr>
          <p:cNvPr id="4" name="TextBox 3">
            <a:extLst>
              <a:ext uri="{FF2B5EF4-FFF2-40B4-BE49-F238E27FC236}">
                <a16:creationId xmlns:a16="http://schemas.microsoft.com/office/drawing/2014/main" id="{8F39B8D1-E693-154A-FC8B-FAE42F1764B9}"/>
              </a:ext>
            </a:extLst>
          </p:cNvPr>
          <p:cNvSpPr txBox="1"/>
          <p:nvPr/>
        </p:nvSpPr>
        <p:spPr>
          <a:xfrm>
            <a:off x="533400" y="1828562"/>
            <a:ext cx="7997952" cy="3200876"/>
          </a:xfrm>
          <a:prstGeom prst="rect">
            <a:avLst/>
          </a:prstGeom>
          <a:noFill/>
        </p:spPr>
        <p:txBody>
          <a:bodyPr wrap="square">
            <a:spAutoFit/>
          </a:bodyPr>
          <a:lstStyle/>
          <a:p>
            <a:pPr marL="552450">
              <a:buClr>
                <a:schemeClr val="accent1"/>
              </a:buClr>
              <a:buSzPts val="2100"/>
            </a:pPr>
            <a:r>
              <a:rPr lang="en-US" sz="2800" b="1" u="sng" dirty="0">
                <a:solidFill>
                  <a:srgbClr val="C00000"/>
                </a:solidFill>
                <a:latin typeface="Calibri"/>
                <a:ea typeface="Calibri"/>
                <a:cs typeface="Calibri"/>
                <a:sym typeface="Calibri"/>
              </a:rPr>
              <a:t>For Your Plane:</a:t>
            </a:r>
          </a:p>
          <a:p>
            <a:pPr marL="457200" indent="-457200" algn="l">
              <a:buFont typeface="Arial" panose="020B0604020202020204" pitchFamily="34" charset="0"/>
              <a:buChar char="•"/>
            </a:pPr>
            <a:r>
              <a:rPr lang="en-US" sz="2000" b="0" i="0" dirty="0">
                <a:solidFill>
                  <a:schemeClr val="bg2"/>
                </a:solidFill>
                <a:effectLst/>
                <a:highlight>
                  <a:srgbClr val="FFFFFF"/>
                </a:highlight>
                <a:latin typeface="Calibri" panose="020F0502020204030204" pitchFamily="34" charset="0"/>
                <a:cs typeface="Calibri" panose="020F0502020204030204" pitchFamily="34" charset="0"/>
              </a:rPr>
              <a:t>The Competition Class are open to single- or twin-engine airplanes that are certificated in the normal or utility category, with normally aspirated engines between 100 and 600 horsepower rated for continuous maximum operation (no limitations) at full take-off power</a:t>
            </a:r>
          </a:p>
          <a:p>
            <a:pPr marL="457200" indent="-457200" algn="l">
              <a:buFont typeface="Arial" panose="020B0604020202020204" pitchFamily="34" charset="0"/>
              <a:buChar char="•"/>
            </a:pPr>
            <a:r>
              <a:rPr lang="en-US" sz="2000" b="0" i="0" dirty="0">
                <a:solidFill>
                  <a:schemeClr val="bg2"/>
                </a:solidFill>
                <a:effectLst/>
                <a:highlight>
                  <a:srgbClr val="FFFFFF"/>
                </a:highlight>
                <a:latin typeface="Calibri" panose="020F0502020204030204" pitchFamily="34" charset="0"/>
                <a:cs typeface="Calibri" panose="020F0502020204030204" pitchFamily="34" charset="0"/>
              </a:rPr>
              <a:t>Airplanes that don't meet these qualifications may qualify for the Non-Competition Class</a:t>
            </a:r>
          </a:p>
          <a:p>
            <a:pPr marL="457200" indent="-457200" algn="l">
              <a:buFont typeface="Arial" panose="020B0604020202020204" pitchFamily="34" charset="0"/>
              <a:buChar char="•"/>
            </a:pPr>
            <a:r>
              <a:rPr lang="en-US" sz="2000" dirty="0">
                <a:solidFill>
                  <a:schemeClr val="bg2"/>
                </a:solidFill>
                <a:highlight>
                  <a:srgbClr val="FFFFFF"/>
                </a:highlight>
                <a:latin typeface="Calibri" panose="020F0502020204030204" pitchFamily="34" charset="0"/>
                <a:ea typeface="Calibri"/>
                <a:cs typeface="Calibri" panose="020F0502020204030204" pitchFamily="34" charset="0"/>
                <a:sym typeface="Calibri"/>
              </a:rPr>
              <a:t>Intercollegiate Class follows similar qualifications as the Competition Class</a:t>
            </a:r>
            <a:endParaRPr lang="en-US" sz="2000" dirty="0">
              <a:solidFill>
                <a:schemeClr val="bg2"/>
              </a:solidFill>
              <a:latin typeface="Calibri" panose="020F0502020204030204" pitchFamily="34" charset="0"/>
              <a:ea typeface="Calibri"/>
              <a:cs typeface="Calibri" panose="020F0502020204030204" pitchFamily="34" charset="0"/>
              <a:sym typeface="Calibri"/>
            </a:endParaRPr>
          </a:p>
          <a:p>
            <a:pPr marL="838200" indent="-285750">
              <a:buClr>
                <a:schemeClr val="accent1"/>
              </a:buClr>
              <a:buSzPts val="2100"/>
              <a:buFont typeface="Arial" panose="020B0604020202020204" pitchFamily="34" charset="0"/>
              <a:buChar char="•"/>
            </a:pPr>
            <a:endParaRPr lang="en-US" b="1" i="0" u="none" strike="noStrike" cap="none" dirty="0">
              <a:solidFill>
                <a:schemeClr val="accent1"/>
              </a:solidFill>
              <a:latin typeface="Calibri"/>
              <a:ea typeface="Calibri"/>
              <a:cs typeface="Calibri"/>
              <a:sym typeface="Calibri"/>
            </a:endParaRPr>
          </a:p>
        </p:txBody>
      </p:sp>
    </p:spTree>
    <p:extLst>
      <p:ext uri="{BB962C8B-B14F-4D97-AF65-F5344CB8AC3E}">
        <p14:creationId xmlns:p14="http://schemas.microsoft.com/office/powerpoint/2010/main" val="38787884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33"/>
          <p:cNvSpPr txBox="1">
            <a:spLocks noGrp="1"/>
          </p:cNvSpPr>
          <p:nvPr>
            <p:ph type="title"/>
          </p:nvPr>
        </p:nvSpPr>
        <p:spPr>
          <a:xfrm>
            <a:off x="283464" y="228600"/>
            <a:ext cx="6391656" cy="9906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chemeClr val="dk2"/>
              </a:buClr>
              <a:buSzPct val="135802"/>
              <a:buFont typeface="Calibri"/>
              <a:buNone/>
            </a:pPr>
            <a:r>
              <a:rPr lang="en-US" sz="3600"/>
              <a:t>Register or Get More Information</a:t>
            </a:r>
            <a:endParaRPr sz="3600"/>
          </a:p>
        </p:txBody>
      </p:sp>
      <p:sp>
        <p:nvSpPr>
          <p:cNvPr id="328" name="Google Shape;328;p33"/>
          <p:cNvSpPr txBox="1">
            <a:spLocks noGrp="1"/>
          </p:cNvSpPr>
          <p:nvPr>
            <p:ph type="sldNum" idx="12"/>
          </p:nvPr>
        </p:nvSpPr>
        <p:spPr>
          <a:xfrm>
            <a:off x="0" y="1272222"/>
            <a:ext cx="533400" cy="244476"/>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SzPct val="100000"/>
              <a:buNone/>
            </a:pPr>
            <a:fld id="{00000000-1234-1234-1234-123412341234}" type="slidenum">
              <a:rPr lang="en-US"/>
              <a:t>27</a:t>
            </a:fld>
            <a:endParaRPr/>
          </a:p>
        </p:txBody>
      </p:sp>
      <p:pic>
        <p:nvPicPr>
          <p:cNvPr id="329" name="Google Shape;329;p33"/>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pic>
        <p:nvPicPr>
          <p:cNvPr id="331" name="Google Shape;331;p33"/>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4462852" y="1614850"/>
            <a:ext cx="4290774" cy="2898074"/>
          </a:xfrm>
          <a:prstGeom prst="rect">
            <a:avLst/>
          </a:prstGeom>
          <a:noFill/>
          <a:ln>
            <a:noFill/>
          </a:ln>
        </p:spPr>
      </p:pic>
      <p:sp>
        <p:nvSpPr>
          <p:cNvPr id="332" name="Google Shape;332;p33"/>
          <p:cNvSpPr/>
          <p:nvPr/>
        </p:nvSpPr>
        <p:spPr>
          <a:xfrm rot="8963733">
            <a:off x="8593275" y="1852448"/>
            <a:ext cx="319971" cy="524539"/>
          </a:xfrm>
          <a:prstGeom prst="downArrow">
            <a:avLst>
              <a:gd name="adj1" fmla="val 50000"/>
              <a:gd name="adj2" fmla="val 50000"/>
            </a:avLst>
          </a:prstGeom>
          <a:solidFill>
            <a:schemeClr val="dk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33" name="Google Shape;333;p33"/>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283475" y="4437425"/>
            <a:ext cx="3883199" cy="2001950"/>
          </a:xfrm>
          <a:prstGeom prst="rect">
            <a:avLst/>
          </a:prstGeom>
          <a:noFill/>
          <a:ln>
            <a:noFill/>
          </a:ln>
        </p:spPr>
      </p:pic>
      <p:sp>
        <p:nvSpPr>
          <p:cNvPr id="334" name="Google Shape;334;p33"/>
          <p:cNvSpPr/>
          <p:nvPr/>
        </p:nvSpPr>
        <p:spPr>
          <a:xfrm rot="5400000">
            <a:off x="6845800" y="4913425"/>
            <a:ext cx="347400" cy="840900"/>
          </a:xfrm>
          <a:prstGeom prst="downArrow">
            <a:avLst>
              <a:gd name="adj1" fmla="val 50000"/>
              <a:gd name="adj2" fmla="val 51770"/>
            </a:avLst>
          </a:prstGeom>
          <a:solidFill>
            <a:schemeClr val="dk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33"/>
          <p:cNvSpPr/>
          <p:nvPr/>
        </p:nvSpPr>
        <p:spPr>
          <a:xfrm rot="10800000">
            <a:off x="418998" y="5046326"/>
            <a:ext cx="320100" cy="524700"/>
          </a:xfrm>
          <a:prstGeom prst="downArrow">
            <a:avLst>
              <a:gd name="adj1" fmla="val 50000"/>
              <a:gd name="adj2" fmla="val 50000"/>
            </a:avLst>
          </a:prstGeom>
          <a:solidFill>
            <a:schemeClr val="accent2"/>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33"/>
          <p:cNvSpPr txBox="1"/>
          <p:nvPr/>
        </p:nvSpPr>
        <p:spPr>
          <a:xfrm>
            <a:off x="248000" y="1573800"/>
            <a:ext cx="6848400" cy="2672496"/>
          </a:xfrm>
          <a:prstGeom prst="rect">
            <a:avLst/>
          </a:prstGeom>
          <a:noFill/>
          <a:ln>
            <a:noFill/>
          </a:ln>
        </p:spPr>
        <p:txBody>
          <a:bodyPr spcFirstLastPara="1" wrap="square" lIns="91425" tIns="91425" rIns="91425" bIns="91425" anchor="t" anchorCtr="0">
            <a:spAutoFit/>
          </a:bodyPr>
          <a:lstStyle/>
          <a:p>
            <a:pPr marL="457200" marR="0" lvl="0" indent="-323850" algn="l" rtl="0">
              <a:lnSpc>
                <a:spcPct val="100000"/>
              </a:lnSpc>
              <a:spcBef>
                <a:spcPts val="0"/>
              </a:spcBef>
              <a:spcAft>
                <a:spcPts val="0"/>
              </a:spcAft>
              <a:buClr>
                <a:schemeClr val="accent1"/>
              </a:buClr>
              <a:buSzPts val="1500"/>
              <a:buFont typeface="Calibri"/>
              <a:buChar char="●"/>
            </a:pPr>
            <a:r>
              <a:rPr lang="en-US" sz="1500" b="1" i="0" u="none" strike="noStrike" cap="none" dirty="0">
                <a:solidFill>
                  <a:schemeClr val="accent1"/>
                </a:solidFill>
                <a:latin typeface="Calibri"/>
                <a:ea typeface="Calibri"/>
                <a:cs typeface="Calibri"/>
                <a:sym typeface="Calibri"/>
              </a:rPr>
              <a:t>Create an account or log in </a:t>
            </a:r>
            <a:br>
              <a:rPr lang="en-US" sz="1500" b="1" i="0" u="none" strike="noStrike" cap="none" dirty="0">
                <a:solidFill>
                  <a:schemeClr val="accent1"/>
                </a:solidFill>
                <a:latin typeface="Calibri"/>
                <a:ea typeface="Calibri"/>
                <a:cs typeface="Calibri"/>
                <a:sym typeface="Calibri"/>
              </a:rPr>
            </a:br>
            <a:r>
              <a:rPr lang="en-US" sz="1500" b="1" i="0" u="none" strike="noStrike" cap="none" dirty="0">
                <a:solidFill>
                  <a:schemeClr val="accent1"/>
                </a:solidFill>
                <a:latin typeface="Calibri"/>
                <a:ea typeface="Calibri"/>
                <a:cs typeface="Calibri"/>
                <a:sym typeface="Calibri"/>
              </a:rPr>
              <a:t>(if you’ve ever raced or volunteered </a:t>
            </a:r>
            <a:br>
              <a:rPr lang="en-US" sz="1500" b="1" i="0" u="none" strike="noStrike" cap="none" dirty="0">
                <a:solidFill>
                  <a:schemeClr val="accent1"/>
                </a:solidFill>
                <a:latin typeface="Calibri"/>
                <a:ea typeface="Calibri"/>
                <a:cs typeface="Calibri"/>
                <a:sym typeface="Calibri"/>
              </a:rPr>
            </a:br>
            <a:r>
              <a:rPr lang="en-US" sz="1500" b="1" i="0" u="none" strike="noStrike" cap="none" dirty="0">
                <a:solidFill>
                  <a:schemeClr val="accent1"/>
                </a:solidFill>
                <a:latin typeface="Calibri"/>
                <a:ea typeface="Calibri"/>
                <a:cs typeface="Calibri"/>
                <a:sym typeface="Calibri"/>
              </a:rPr>
              <a:t>before don’t create a new account)</a:t>
            </a:r>
            <a:endParaRPr sz="1500" b="1" i="0" u="none" strike="noStrike" cap="none" dirty="0">
              <a:solidFill>
                <a:schemeClr val="accent1"/>
              </a:solidFill>
              <a:latin typeface="Calibri"/>
              <a:ea typeface="Calibri"/>
              <a:cs typeface="Calibri"/>
              <a:sym typeface="Calibri"/>
            </a:endParaRPr>
          </a:p>
          <a:p>
            <a:pPr marL="457200" marR="0" lvl="0" indent="-323850" algn="l" rtl="0">
              <a:lnSpc>
                <a:spcPct val="100000"/>
              </a:lnSpc>
              <a:spcBef>
                <a:spcPts val="1000"/>
              </a:spcBef>
              <a:spcAft>
                <a:spcPts val="0"/>
              </a:spcAft>
              <a:buClr>
                <a:schemeClr val="accent1"/>
              </a:buClr>
              <a:buSzPts val="1500"/>
              <a:buFont typeface="Calibri"/>
              <a:buChar char="●"/>
            </a:pPr>
            <a:r>
              <a:rPr lang="en-US" sz="1500" b="1" i="0" u="none" strike="noStrike" cap="none" dirty="0">
                <a:solidFill>
                  <a:schemeClr val="accent1"/>
                </a:solidFill>
                <a:latin typeface="Calibri"/>
                <a:ea typeface="Calibri"/>
                <a:cs typeface="Calibri"/>
                <a:sym typeface="Calibri"/>
              </a:rPr>
              <a:t>Click on 2025 Race Registration</a:t>
            </a:r>
            <a:endParaRPr sz="1500" b="1" i="0" u="none" strike="noStrike" cap="none" dirty="0">
              <a:solidFill>
                <a:schemeClr val="accent1"/>
              </a:solidFill>
              <a:latin typeface="Calibri"/>
              <a:ea typeface="Calibri"/>
              <a:cs typeface="Calibri"/>
              <a:sym typeface="Calibri"/>
            </a:endParaRPr>
          </a:p>
          <a:p>
            <a:pPr marL="457200" marR="0" lvl="0" indent="-323850" algn="l" rtl="0">
              <a:lnSpc>
                <a:spcPct val="100000"/>
              </a:lnSpc>
              <a:spcBef>
                <a:spcPts val="1000"/>
              </a:spcBef>
              <a:spcAft>
                <a:spcPts val="0"/>
              </a:spcAft>
              <a:buClr>
                <a:schemeClr val="accent1"/>
              </a:buClr>
              <a:buSzPts val="1500"/>
              <a:buFont typeface="Calibri"/>
              <a:buChar char="●"/>
            </a:pPr>
            <a:r>
              <a:rPr lang="en-US" sz="1500" b="1" i="0" u="none" strike="noStrike" cap="none" dirty="0">
                <a:solidFill>
                  <a:schemeClr val="accent1"/>
                </a:solidFill>
                <a:latin typeface="Calibri"/>
                <a:ea typeface="Calibri"/>
                <a:cs typeface="Calibri"/>
                <a:sym typeface="Calibri"/>
              </a:rPr>
              <a:t>Click on the BLUE “Register” Button to                                                                    complete your racer registration</a:t>
            </a:r>
            <a:endParaRPr sz="1500" b="1" i="0" u="none" strike="noStrike" cap="none" dirty="0">
              <a:solidFill>
                <a:schemeClr val="accent1"/>
              </a:solidFill>
              <a:latin typeface="Calibri"/>
              <a:ea typeface="Calibri"/>
              <a:cs typeface="Calibri"/>
              <a:sym typeface="Calibri"/>
            </a:endParaRPr>
          </a:p>
          <a:p>
            <a:pPr marL="457200" marR="0" lvl="0" indent="-323850" algn="l" rtl="0">
              <a:lnSpc>
                <a:spcPct val="100000"/>
              </a:lnSpc>
              <a:spcBef>
                <a:spcPts val="1000"/>
              </a:spcBef>
              <a:spcAft>
                <a:spcPts val="0"/>
              </a:spcAft>
              <a:buClr>
                <a:schemeClr val="accent1"/>
              </a:buClr>
              <a:buSzPts val="1500"/>
              <a:buFont typeface="Calibri"/>
              <a:buChar char="●"/>
            </a:pPr>
            <a:r>
              <a:rPr lang="en-US" sz="1500" b="1" i="0" u="none" strike="noStrike" cap="none" dirty="0">
                <a:solidFill>
                  <a:schemeClr val="accent1"/>
                </a:solidFill>
                <a:latin typeface="Calibri"/>
                <a:ea typeface="Calibri"/>
                <a:cs typeface="Calibri"/>
                <a:sym typeface="Calibri"/>
              </a:rPr>
              <a:t>No payment is due until a Team is created</a:t>
            </a:r>
            <a:endParaRPr sz="1500" b="1" i="0" u="none" strike="noStrike" cap="none" dirty="0">
              <a:solidFill>
                <a:schemeClr val="accent1"/>
              </a:solidFill>
              <a:latin typeface="Calibri"/>
              <a:ea typeface="Calibri"/>
              <a:cs typeface="Calibri"/>
              <a:sym typeface="Calibri"/>
            </a:endParaRPr>
          </a:p>
          <a:p>
            <a:pPr marL="457200" marR="0" lvl="0" indent="-323850" algn="l" rtl="0">
              <a:lnSpc>
                <a:spcPct val="100000"/>
              </a:lnSpc>
              <a:spcBef>
                <a:spcPts val="1000"/>
              </a:spcBef>
              <a:spcAft>
                <a:spcPts val="1000"/>
              </a:spcAft>
              <a:buClr>
                <a:schemeClr val="accent1"/>
              </a:buClr>
              <a:buSzPts val="1500"/>
              <a:buFont typeface="Calibri"/>
              <a:buChar char="●"/>
            </a:pPr>
            <a:r>
              <a:rPr lang="en-US" sz="1500" b="1" i="0" u="none" strike="noStrike" cap="none" dirty="0">
                <a:solidFill>
                  <a:schemeClr val="accent1"/>
                </a:solidFill>
                <a:latin typeface="Calibri"/>
                <a:ea typeface="Calibri"/>
                <a:cs typeface="Calibri"/>
                <a:sym typeface="Calibri"/>
              </a:rPr>
              <a:t>Registration is </a:t>
            </a:r>
            <a:r>
              <a:rPr lang="en-US" sz="1500" b="1" dirty="0">
                <a:solidFill>
                  <a:schemeClr val="accent1"/>
                </a:solidFill>
                <a:latin typeface="Calibri"/>
                <a:ea typeface="Calibri"/>
                <a:cs typeface="Calibri"/>
                <a:sym typeface="Calibri"/>
              </a:rPr>
              <a:t>January 2 </a:t>
            </a:r>
            <a:r>
              <a:rPr lang="en-US" sz="1500" b="1" i="0" u="none" strike="noStrike" cap="none" dirty="0">
                <a:solidFill>
                  <a:schemeClr val="accent1"/>
                </a:solidFill>
                <a:latin typeface="Calibri"/>
                <a:ea typeface="Calibri"/>
                <a:cs typeface="Calibri"/>
                <a:sym typeface="Calibri"/>
              </a:rPr>
              <a:t>through March 31</a:t>
            </a:r>
            <a:endParaRPr sz="1500" b="1" i="0" u="none" strike="noStrike" cap="none" dirty="0">
              <a:solidFill>
                <a:schemeClr val="accent1"/>
              </a:solidFill>
              <a:latin typeface="Calibri"/>
              <a:ea typeface="Calibri"/>
              <a:cs typeface="Calibri"/>
              <a:sym typeface="Calibri"/>
            </a:endParaRPr>
          </a:p>
        </p:txBody>
      </p:sp>
      <p:pic>
        <p:nvPicPr>
          <p:cNvPr id="337" name="Google Shape;337;p33"/>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3856775" y="4437425"/>
            <a:ext cx="2664535" cy="2079525"/>
          </a:xfrm>
          <a:prstGeom prst="rect">
            <a:avLst/>
          </a:prstGeom>
          <a:noFill/>
          <a:ln>
            <a:noFill/>
          </a:ln>
        </p:spPr>
      </p:pic>
      <p:pic>
        <p:nvPicPr>
          <p:cNvPr id="338" name="Google Shape;338;p33"/>
          <p:cNvPicPr preferRelativeResize="0"/>
          <p:nvPr/>
        </p:nvPicPr>
        <p:blipFill rotWithShape="1">
          <a:blip r:embed="rId7" cstate="hqprint">
            <a:alphaModFix/>
            <a:extLst>
              <a:ext uri="{28A0092B-C50C-407E-A947-70E740481C1C}">
                <a14:useLocalDpi xmlns:a14="http://schemas.microsoft.com/office/drawing/2010/main"/>
              </a:ext>
            </a:extLst>
          </a:blip>
          <a:srcRect/>
          <a:stretch/>
        </p:blipFill>
        <p:spPr>
          <a:xfrm>
            <a:off x="248000" y="4370713"/>
            <a:ext cx="2664525" cy="347399"/>
          </a:xfrm>
          <a:prstGeom prst="rect">
            <a:avLst/>
          </a:prstGeom>
          <a:noFill/>
          <a:ln>
            <a:noFill/>
          </a:ln>
        </p:spPr>
      </p:pic>
      <p:pic>
        <p:nvPicPr>
          <p:cNvPr id="2" name="Picture 1">
            <a:extLst>
              <a:ext uri="{FF2B5EF4-FFF2-40B4-BE49-F238E27FC236}">
                <a16:creationId xmlns:a16="http://schemas.microsoft.com/office/drawing/2014/main" id="{2134E34C-AF23-6F84-66FF-37DC80C1CDB6}"/>
              </a:ext>
            </a:extLst>
          </p:cNvPr>
          <p:cNvPicPr>
            <a:picLocks noChangeAspect="1"/>
          </p:cNvPicPr>
          <p:nvPr/>
        </p:nvPicPr>
        <p:blipFill>
          <a:blip r:embed="rId8"/>
          <a:stretch>
            <a:fillRect/>
          </a:stretch>
        </p:blipFill>
        <p:spPr>
          <a:xfrm>
            <a:off x="5010300" y="4327504"/>
            <a:ext cx="1498978" cy="25073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33"/>
          <p:cNvSpPr txBox="1">
            <a:spLocks noGrp="1"/>
          </p:cNvSpPr>
          <p:nvPr>
            <p:ph type="title"/>
          </p:nvPr>
        </p:nvSpPr>
        <p:spPr>
          <a:xfrm>
            <a:off x="283464" y="228600"/>
            <a:ext cx="6391656"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ct val="135802"/>
              <a:buFont typeface="Calibri"/>
              <a:buNone/>
            </a:pPr>
            <a:r>
              <a:rPr lang="en-US" sz="3600" dirty="0"/>
              <a:t>2025 ARC Air Derby</a:t>
            </a:r>
            <a:endParaRPr sz="3600" dirty="0"/>
          </a:p>
        </p:txBody>
      </p:sp>
      <p:sp>
        <p:nvSpPr>
          <p:cNvPr id="328" name="Google Shape;328;p33"/>
          <p:cNvSpPr txBox="1">
            <a:spLocks noGrp="1"/>
          </p:cNvSpPr>
          <p:nvPr>
            <p:ph type="sldNum" idx="12"/>
          </p:nvPr>
        </p:nvSpPr>
        <p:spPr>
          <a:xfrm>
            <a:off x="0" y="1272222"/>
            <a:ext cx="533400" cy="244476"/>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SzPct val="100000"/>
              <a:buNone/>
            </a:pPr>
            <a:fld id="{00000000-1234-1234-1234-123412341234}" type="slidenum">
              <a:rPr lang="en-US"/>
              <a:t>28</a:t>
            </a:fld>
            <a:endParaRPr/>
          </a:p>
        </p:txBody>
      </p:sp>
      <p:sp>
        <p:nvSpPr>
          <p:cNvPr id="336" name="Google Shape;336;p33"/>
          <p:cNvSpPr txBox="1"/>
          <p:nvPr/>
        </p:nvSpPr>
        <p:spPr>
          <a:xfrm>
            <a:off x="248000" y="1573800"/>
            <a:ext cx="4453371" cy="4749988"/>
          </a:xfrm>
          <a:prstGeom prst="rect">
            <a:avLst/>
          </a:prstGeom>
          <a:noFill/>
          <a:ln>
            <a:noFill/>
          </a:ln>
        </p:spPr>
        <p:txBody>
          <a:bodyPr spcFirstLastPara="1" wrap="square" lIns="91425" tIns="91425" rIns="91425" bIns="91425" anchor="t" anchorCtr="0">
            <a:spAutoFit/>
          </a:bodyPr>
          <a:lstStyle/>
          <a:p>
            <a:pPr marL="457200" marR="0" lvl="0" indent="-323850" algn="l" rtl="0">
              <a:lnSpc>
                <a:spcPct val="100000"/>
              </a:lnSpc>
              <a:spcBef>
                <a:spcPts val="0"/>
              </a:spcBef>
              <a:spcAft>
                <a:spcPts val="0"/>
              </a:spcAft>
              <a:buClr>
                <a:schemeClr val="accent1"/>
              </a:buClr>
              <a:buSzPts val="1500"/>
              <a:buFont typeface="Calibri"/>
              <a:buChar char="●"/>
            </a:pPr>
            <a:r>
              <a:rPr lang="en-US" sz="2000" b="1" i="0" u="none" strike="noStrike" cap="none" dirty="0">
                <a:solidFill>
                  <a:schemeClr val="accent1"/>
                </a:solidFill>
                <a:latin typeface="Calibri"/>
                <a:ea typeface="Calibri"/>
                <a:cs typeface="Calibri"/>
                <a:sym typeface="Calibri"/>
              </a:rPr>
              <a:t>A One-Day, Create-Your-Own-Route Challenge</a:t>
            </a:r>
            <a:endParaRPr sz="2000" b="1" i="0" u="none" strike="noStrike" cap="none" dirty="0">
              <a:solidFill>
                <a:schemeClr val="accent1"/>
              </a:solidFill>
              <a:latin typeface="Calibri"/>
              <a:ea typeface="Calibri"/>
              <a:cs typeface="Calibri"/>
              <a:sym typeface="Calibri"/>
            </a:endParaRPr>
          </a:p>
          <a:p>
            <a:pPr marL="457200" marR="0" lvl="0" indent="-323850" algn="l" rtl="0">
              <a:lnSpc>
                <a:spcPct val="100000"/>
              </a:lnSpc>
              <a:spcBef>
                <a:spcPts val="1000"/>
              </a:spcBef>
              <a:spcAft>
                <a:spcPts val="0"/>
              </a:spcAft>
              <a:buClr>
                <a:schemeClr val="accent1"/>
              </a:buClr>
              <a:buSzPts val="1500"/>
              <a:buFont typeface="Calibri"/>
              <a:buChar char="●"/>
            </a:pPr>
            <a:r>
              <a:rPr lang="en-US" sz="2000" b="1" i="0" dirty="0">
                <a:solidFill>
                  <a:schemeClr val="bg2"/>
                </a:solidFill>
                <a:effectLst/>
                <a:latin typeface="Calibri" panose="020F0502020204030204" pitchFamily="34" charset="0"/>
                <a:cs typeface="Calibri" panose="020F0502020204030204" pitchFamily="34" charset="0"/>
              </a:rPr>
              <a:t>An opportunity for pilots around the world to challenge their piloting, flight planning, and navigation skills in a fun, 1-day event format.</a:t>
            </a:r>
            <a:r>
              <a:rPr lang="en-US" sz="2000" b="1" i="0" u="none" strike="noStrike" cap="none" dirty="0">
                <a:solidFill>
                  <a:schemeClr val="bg2"/>
                </a:solidFill>
                <a:latin typeface="Calibri" panose="020F0502020204030204" pitchFamily="34" charset="0"/>
                <a:ea typeface="Calibri"/>
                <a:cs typeface="Calibri" panose="020F0502020204030204" pitchFamily="34" charset="0"/>
                <a:sym typeface="Calibri"/>
              </a:rPr>
              <a:t> </a:t>
            </a:r>
          </a:p>
          <a:p>
            <a:pPr marL="457200" marR="0" lvl="0" indent="-323850" algn="l" rtl="0">
              <a:lnSpc>
                <a:spcPct val="100000"/>
              </a:lnSpc>
              <a:spcBef>
                <a:spcPts val="1000"/>
              </a:spcBef>
              <a:spcAft>
                <a:spcPts val="0"/>
              </a:spcAft>
              <a:buClr>
                <a:schemeClr val="accent1"/>
              </a:buClr>
              <a:buSzPts val="1500"/>
              <a:buFont typeface="Calibri"/>
              <a:buChar char="●"/>
            </a:pPr>
            <a:r>
              <a:rPr lang="en-US" sz="2000" b="1" dirty="0">
                <a:solidFill>
                  <a:schemeClr val="bg2"/>
                </a:solidFill>
                <a:latin typeface="Calibri" panose="020F0502020204030204" pitchFamily="34" charset="0"/>
                <a:ea typeface="Calibri"/>
                <a:cs typeface="Calibri" panose="020F0502020204030204" pitchFamily="34" charset="0"/>
                <a:sym typeface="Calibri"/>
              </a:rPr>
              <a:t>Co-Ed - </a:t>
            </a:r>
            <a:r>
              <a:rPr lang="en-US" sz="2000" i="0" dirty="0">
                <a:solidFill>
                  <a:schemeClr val="bg2"/>
                </a:solidFill>
                <a:effectLst/>
                <a:latin typeface="Calibri" panose="020F0502020204030204" pitchFamily="34" charset="0"/>
                <a:cs typeface="Calibri" panose="020F0502020204030204" pitchFamily="34" charset="0"/>
              </a:rPr>
              <a:t>Teams consist of at least 2 pilots (one must be a female pilot or female student pilot)</a:t>
            </a:r>
            <a:endParaRPr lang="en-US" sz="2000" dirty="0">
              <a:solidFill>
                <a:schemeClr val="bg2"/>
              </a:solidFill>
              <a:latin typeface="Calibri" panose="020F0502020204030204" pitchFamily="34" charset="0"/>
              <a:ea typeface="Calibri"/>
              <a:cs typeface="Calibri" panose="020F0502020204030204" pitchFamily="34" charset="0"/>
              <a:sym typeface="Calibri"/>
            </a:endParaRPr>
          </a:p>
          <a:p>
            <a:pPr marL="457200" marR="0" lvl="0" indent="-323850" algn="l" rtl="0">
              <a:lnSpc>
                <a:spcPct val="100000"/>
              </a:lnSpc>
              <a:spcBef>
                <a:spcPts val="1000"/>
              </a:spcBef>
              <a:spcAft>
                <a:spcPts val="0"/>
              </a:spcAft>
              <a:buClr>
                <a:schemeClr val="accent1"/>
              </a:buClr>
              <a:buSzPts val="1500"/>
              <a:buFont typeface="Calibri"/>
              <a:buChar char="●"/>
            </a:pPr>
            <a:r>
              <a:rPr lang="en-US" sz="2000" b="1" i="0" u="none" strike="noStrike" cap="none" dirty="0">
                <a:solidFill>
                  <a:schemeClr val="bg2"/>
                </a:solidFill>
                <a:latin typeface="Calibri" panose="020F0502020204030204" pitchFamily="34" charset="0"/>
                <a:ea typeface="Calibri"/>
                <a:cs typeface="Calibri" panose="020F0502020204030204" pitchFamily="34" charset="0"/>
                <a:sym typeface="Calibri"/>
              </a:rPr>
              <a:t>Fly Almost Any Airplane!</a:t>
            </a:r>
          </a:p>
          <a:p>
            <a:pPr marL="457200" marR="0" lvl="0" indent="-323850" algn="l" rtl="0">
              <a:lnSpc>
                <a:spcPct val="100000"/>
              </a:lnSpc>
              <a:spcBef>
                <a:spcPts val="1000"/>
              </a:spcBef>
              <a:spcAft>
                <a:spcPts val="0"/>
              </a:spcAft>
              <a:buClr>
                <a:schemeClr val="accent1"/>
              </a:buClr>
              <a:buSzPts val="1500"/>
              <a:buFont typeface="Calibri"/>
              <a:buChar char="●"/>
            </a:pPr>
            <a:endParaRPr lang="en-US" sz="2000" b="1" i="0" u="none" strike="noStrike" cap="none" dirty="0">
              <a:solidFill>
                <a:schemeClr val="bg2"/>
              </a:solidFill>
              <a:latin typeface="Calibri" panose="020F0502020204030204" pitchFamily="34" charset="0"/>
              <a:ea typeface="Calibri"/>
              <a:cs typeface="Calibri" panose="020F0502020204030204" pitchFamily="34" charset="0"/>
              <a:sym typeface="Calibri"/>
            </a:endParaRPr>
          </a:p>
          <a:p>
            <a:pPr marL="457200" marR="0" lvl="0" indent="-323850" algn="l" rtl="0">
              <a:lnSpc>
                <a:spcPct val="100000"/>
              </a:lnSpc>
              <a:spcBef>
                <a:spcPts val="1000"/>
              </a:spcBef>
              <a:spcAft>
                <a:spcPts val="0"/>
              </a:spcAft>
              <a:buClr>
                <a:schemeClr val="accent1"/>
              </a:buClr>
              <a:buSzPts val="1500"/>
              <a:buFont typeface="Calibri"/>
              <a:buChar char="●"/>
            </a:pPr>
            <a:endParaRPr sz="1500" b="1" i="0" u="none" strike="noStrike" cap="none" dirty="0">
              <a:solidFill>
                <a:schemeClr val="accent1"/>
              </a:solidFill>
              <a:latin typeface="Calibri"/>
              <a:ea typeface="Calibri"/>
              <a:cs typeface="Calibri"/>
              <a:sym typeface="Calibri"/>
            </a:endParaRPr>
          </a:p>
        </p:txBody>
      </p:sp>
      <p:pic>
        <p:nvPicPr>
          <p:cNvPr id="3" name="Picture 2" descr="A drawing of an airplane&#10;&#10;Description automatically generated">
            <a:extLst>
              <a:ext uri="{FF2B5EF4-FFF2-40B4-BE49-F238E27FC236}">
                <a16:creationId xmlns:a16="http://schemas.microsoft.com/office/drawing/2014/main" id="{D9E04C11-5BDE-7577-0799-46AFBC36D658}"/>
              </a:ext>
            </a:extLst>
          </p:cNvPr>
          <p:cNvPicPr>
            <a:picLocks noChangeAspect="1"/>
          </p:cNvPicPr>
          <p:nvPr/>
        </p:nvPicPr>
        <p:blipFill>
          <a:blip r:embed="rId3"/>
          <a:stretch>
            <a:fillRect/>
          </a:stretch>
        </p:blipFill>
        <p:spPr>
          <a:xfrm>
            <a:off x="4701371" y="1697388"/>
            <a:ext cx="4164150" cy="4164150"/>
          </a:xfrm>
          <a:prstGeom prst="rect">
            <a:avLst/>
          </a:prstGeom>
        </p:spPr>
      </p:pic>
    </p:spTree>
    <p:extLst>
      <p:ext uri="{BB962C8B-B14F-4D97-AF65-F5344CB8AC3E}">
        <p14:creationId xmlns:p14="http://schemas.microsoft.com/office/powerpoint/2010/main" val="23559892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Shape 326"/>
        <p:cNvGrpSpPr/>
        <p:nvPr/>
      </p:nvGrpSpPr>
      <p:grpSpPr>
        <a:xfrm>
          <a:off x="0" y="0"/>
          <a:ext cx="0" cy="0"/>
          <a:chOff x="0" y="0"/>
          <a:chExt cx="0" cy="0"/>
        </a:xfrm>
      </p:grpSpPr>
      <p:sp>
        <p:nvSpPr>
          <p:cNvPr id="327" name="Google Shape;327;p33"/>
          <p:cNvSpPr txBox="1">
            <a:spLocks noGrp="1"/>
          </p:cNvSpPr>
          <p:nvPr>
            <p:ph type="title"/>
          </p:nvPr>
        </p:nvSpPr>
        <p:spPr>
          <a:xfrm>
            <a:off x="283464" y="228600"/>
            <a:ext cx="6391656"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ct val="135802"/>
              <a:buFont typeface="Calibri"/>
              <a:buNone/>
            </a:pPr>
            <a:r>
              <a:rPr lang="en-US" sz="3600" dirty="0"/>
              <a:t>How the Derby Works</a:t>
            </a:r>
            <a:endParaRPr sz="3600" dirty="0"/>
          </a:p>
        </p:txBody>
      </p:sp>
      <p:sp>
        <p:nvSpPr>
          <p:cNvPr id="328" name="Google Shape;328;p33"/>
          <p:cNvSpPr txBox="1">
            <a:spLocks noGrp="1"/>
          </p:cNvSpPr>
          <p:nvPr>
            <p:ph type="sldNum" idx="12"/>
          </p:nvPr>
        </p:nvSpPr>
        <p:spPr>
          <a:xfrm>
            <a:off x="0" y="1272222"/>
            <a:ext cx="533400" cy="244476"/>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SzPct val="100000"/>
              <a:buNone/>
            </a:pPr>
            <a:fld id="{00000000-1234-1234-1234-123412341234}" type="slidenum">
              <a:rPr lang="en-US"/>
              <a:t>29</a:t>
            </a:fld>
            <a:endParaRPr/>
          </a:p>
        </p:txBody>
      </p:sp>
      <p:sp>
        <p:nvSpPr>
          <p:cNvPr id="330" name="Google Shape;330;p33"/>
          <p:cNvSpPr txBox="1">
            <a:spLocks noGrp="1"/>
          </p:cNvSpPr>
          <p:nvPr>
            <p:ph type="ftr" idx="11"/>
          </p:nvPr>
        </p:nvSpPr>
        <p:spPr>
          <a:xfrm>
            <a:off x="495300" y="6364542"/>
            <a:ext cx="81534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b="0" dirty="0">
                <a:solidFill>
                  <a:schemeClr val="dk1"/>
                </a:solidFill>
              </a:rPr>
              <a:t>Flying the Air Race Classic					July 2024</a:t>
            </a:r>
            <a:endParaRPr dirty="0"/>
          </a:p>
        </p:txBody>
      </p:sp>
      <p:sp>
        <p:nvSpPr>
          <p:cNvPr id="336" name="Google Shape;336;p33"/>
          <p:cNvSpPr txBox="1"/>
          <p:nvPr/>
        </p:nvSpPr>
        <p:spPr>
          <a:xfrm>
            <a:off x="247999" y="1573800"/>
            <a:ext cx="8614647" cy="3411160"/>
          </a:xfrm>
          <a:prstGeom prst="rect">
            <a:avLst/>
          </a:prstGeom>
          <a:noFill/>
          <a:ln>
            <a:noFill/>
          </a:ln>
        </p:spPr>
        <p:txBody>
          <a:bodyPr spcFirstLastPara="1" wrap="square" lIns="91425" tIns="91425" rIns="91425" bIns="91425" anchor="t" anchorCtr="0">
            <a:spAutoFit/>
          </a:bodyPr>
          <a:lstStyle/>
          <a:p>
            <a:pPr marL="457200" marR="0" lvl="0" indent="-323850" algn="l" rtl="0">
              <a:lnSpc>
                <a:spcPct val="100000"/>
              </a:lnSpc>
              <a:spcBef>
                <a:spcPts val="0"/>
              </a:spcBef>
              <a:spcAft>
                <a:spcPts val="0"/>
              </a:spcAft>
              <a:buClr>
                <a:schemeClr val="accent1"/>
              </a:buClr>
              <a:buSzPts val="1500"/>
              <a:buFont typeface="Calibri"/>
              <a:buChar char="●"/>
            </a:pPr>
            <a:r>
              <a:rPr lang="en-US" sz="2800" b="1" dirty="0">
                <a:solidFill>
                  <a:schemeClr val="accent1"/>
                </a:solidFill>
                <a:latin typeface="Calibri"/>
                <a:ea typeface="Calibri"/>
                <a:cs typeface="Calibri"/>
                <a:sym typeface="Calibri"/>
              </a:rPr>
              <a:t>Submit Design Route (5 legs - &gt; 65nm each)</a:t>
            </a:r>
            <a:endParaRPr sz="2800" b="1" i="0" u="none" strike="noStrike" cap="none" dirty="0">
              <a:solidFill>
                <a:schemeClr val="accent1"/>
              </a:solidFill>
              <a:latin typeface="Calibri"/>
              <a:ea typeface="Calibri"/>
              <a:cs typeface="Calibri"/>
              <a:sym typeface="Calibri"/>
            </a:endParaRPr>
          </a:p>
          <a:p>
            <a:pPr marL="457200" marR="0" lvl="0" indent="-323850" algn="l" rtl="0">
              <a:lnSpc>
                <a:spcPct val="100000"/>
              </a:lnSpc>
              <a:spcBef>
                <a:spcPts val="1000"/>
              </a:spcBef>
              <a:spcAft>
                <a:spcPts val="0"/>
              </a:spcAft>
              <a:buClr>
                <a:schemeClr val="accent1"/>
              </a:buClr>
              <a:buSzPts val="1500"/>
              <a:buFont typeface="Calibri"/>
              <a:buChar char="●"/>
            </a:pPr>
            <a:r>
              <a:rPr lang="en-US" sz="2800" b="1" i="0" u="none" strike="noStrike" cap="none" dirty="0">
                <a:solidFill>
                  <a:schemeClr val="accent1"/>
                </a:solidFill>
                <a:latin typeface="Calibri"/>
                <a:ea typeface="Calibri"/>
                <a:cs typeface="Calibri"/>
                <a:sym typeface="Calibri"/>
              </a:rPr>
              <a:t>Once Approved, Submit Flight Plan &amp; Leg Times</a:t>
            </a:r>
            <a:endParaRPr sz="2800" b="1" i="0" u="none" strike="noStrike" cap="none" dirty="0">
              <a:solidFill>
                <a:schemeClr val="accent1"/>
              </a:solidFill>
              <a:latin typeface="Calibri"/>
              <a:ea typeface="Calibri"/>
              <a:cs typeface="Calibri"/>
              <a:sym typeface="Calibri"/>
            </a:endParaRPr>
          </a:p>
          <a:p>
            <a:pPr marL="457200" marR="0" lvl="0" indent="-323850" algn="l" rtl="0">
              <a:lnSpc>
                <a:spcPct val="100000"/>
              </a:lnSpc>
              <a:spcBef>
                <a:spcPts val="1000"/>
              </a:spcBef>
              <a:spcAft>
                <a:spcPts val="0"/>
              </a:spcAft>
              <a:buClr>
                <a:schemeClr val="accent1"/>
              </a:buClr>
              <a:buSzPts val="1500"/>
              <a:buFont typeface="Calibri"/>
              <a:buChar char="●"/>
            </a:pPr>
            <a:r>
              <a:rPr lang="en-US" sz="2800" b="1" i="0" u="none" strike="noStrike" cap="none" dirty="0">
                <a:solidFill>
                  <a:schemeClr val="accent1"/>
                </a:solidFill>
                <a:latin typeface="Calibri"/>
                <a:ea typeface="Calibri"/>
                <a:cs typeface="Calibri"/>
                <a:sym typeface="Calibri"/>
              </a:rPr>
              <a:t>Fly Route!</a:t>
            </a:r>
            <a:endParaRPr sz="2800" b="1" i="0" u="none" strike="noStrike" cap="none" dirty="0">
              <a:solidFill>
                <a:schemeClr val="accent1"/>
              </a:solidFill>
              <a:latin typeface="Calibri"/>
              <a:ea typeface="Calibri"/>
              <a:cs typeface="Calibri"/>
              <a:sym typeface="Calibri"/>
            </a:endParaRPr>
          </a:p>
          <a:p>
            <a:pPr marL="457200" marR="0" lvl="0" indent="-323850" algn="l" rtl="0">
              <a:lnSpc>
                <a:spcPct val="100000"/>
              </a:lnSpc>
              <a:spcBef>
                <a:spcPts val="1000"/>
              </a:spcBef>
              <a:spcAft>
                <a:spcPts val="0"/>
              </a:spcAft>
              <a:buClr>
                <a:schemeClr val="accent1"/>
              </a:buClr>
              <a:buSzPts val="1500"/>
              <a:buFont typeface="Calibri"/>
              <a:buChar char="●"/>
            </a:pPr>
            <a:r>
              <a:rPr lang="en-US" sz="2800" b="1" i="0" u="none" strike="noStrike" cap="none" dirty="0">
                <a:solidFill>
                  <a:schemeClr val="accent1"/>
                </a:solidFill>
                <a:latin typeface="Calibri"/>
                <a:ea typeface="Calibri"/>
                <a:cs typeface="Calibri"/>
                <a:sym typeface="Calibri"/>
              </a:rPr>
              <a:t>Send in Flight Data</a:t>
            </a:r>
          </a:p>
          <a:p>
            <a:pPr marL="457200" marR="0" lvl="0" indent="-323850" algn="l" rtl="0">
              <a:lnSpc>
                <a:spcPct val="100000"/>
              </a:lnSpc>
              <a:spcBef>
                <a:spcPts val="1000"/>
              </a:spcBef>
              <a:spcAft>
                <a:spcPts val="0"/>
              </a:spcAft>
              <a:buClr>
                <a:schemeClr val="accent1"/>
              </a:buClr>
              <a:buSzPts val="1500"/>
              <a:buFont typeface="Calibri"/>
              <a:buChar char="●"/>
            </a:pPr>
            <a:endParaRPr lang="en-US" sz="2800" b="1" i="0" u="none" strike="noStrike" cap="none" dirty="0">
              <a:solidFill>
                <a:schemeClr val="accent1"/>
              </a:solidFill>
              <a:latin typeface="Calibri"/>
              <a:ea typeface="Calibri"/>
              <a:cs typeface="Calibri"/>
              <a:sym typeface="Calibri"/>
            </a:endParaRPr>
          </a:p>
          <a:p>
            <a:pPr marL="133350" marR="0" lvl="0" algn="l" rtl="0">
              <a:lnSpc>
                <a:spcPct val="100000"/>
              </a:lnSpc>
              <a:spcBef>
                <a:spcPts val="1000"/>
              </a:spcBef>
              <a:spcAft>
                <a:spcPts val="0"/>
              </a:spcAft>
              <a:buClr>
                <a:schemeClr val="accent1"/>
              </a:buClr>
              <a:buSzPts val="1500"/>
            </a:pPr>
            <a:r>
              <a:rPr lang="en-US" sz="2800" b="1" u="sng" dirty="0">
                <a:solidFill>
                  <a:schemeClr val="accent1"/>
                </a:solidFill>
                <a:latin typeface="Calibri"/>
                <a:ea typeface="Calibri"/>
                <a:cs typeface="Calibri"/>
                <a:sym typeface="Calibri"/>
              </a:rPr>
              <a:t>Whoever flies the closest to their planned times, wins!</a:t>
            </a:r>
            <a:endParaRPr sz="2800" b="1" i="0" u="sng" strike="noStrike" cap="none" dirty="0">
              <a:solidFill>
                <a:schemeClr val="accent1"/>
              </a:solidFill>
              <a:latin typeface="Calibri"/>
              <a:ea typeface="Calibri"/>
              <a:cs typeface="Calibri"/>
              <a:sym typeface="Calibri"/>
            </a:endParaRPr>
          </a:p>
        </p:txBody>
      </p:sp>
      <p:pic>
        <p:nvPicPr>
          <p:cNvPr id="3" name="Picture 2" descr="A drawing of an airplane&#10;&#10;Description automatically generated">
            <a:extLst>
              <a:ext uri="{FF2B5EF4-FFF2-40B4-BE49-F238E27FC236}">
                <a16:creationId xmlns:a16="http://schemas.microsoft.com/office/drawing/2014/main" id="{1C96AB01-FD5F-B53B-35FA-2C161ADD0B74}"/>
              </a:ext>
            </a:extLst>
          </p:cNvPr>
          <p:cNvPicPr>
            <a:picLocks noChangeAspect="1"/>
          </p:cNvPicPr>
          <p:nvPr/>
        </p:nvPicPr>
        <p:blipFill>
          <a:blip r:embed="rId3"/>
          <a:stretch>
            <a:fillRect/>
          </a:stretch>
        </p:blipFill>
        <p:spPr>
          <a:xfrm>
            <a:off x="7376478" y="0"/>
            <a:ext cx="1272222" cy="1272222"/>
          </a:xfrm>
          <a:prstGeom prst="rect">
            <a:avLst/>
          </a:prstGeom>
        </p:spPr>
      </p:pic>
    </p:spTree>
    <p:extLst>
      <p:ext uri="{BB962C8B-B14F-4D97-AF65-F5344CB8AC3E}">
        <p14:creationId xmlns:p14="http://schemas.microsoft.com/office/powerpoint/2010/main" val="507766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g1819b9829d1_0_0"/>
          <p:cNvSpPr txBox="1">
            <a:spLocks noGrp="1"/>
          </p:cNvSpPr>
          <p:nvPr>
            <p:ph type="title"/>
          </p:nvPr>
        </p:nvSpPr>
        <p:spPr>
          <a:xfrm>
            <a:off x="609599" y="228600"/>
            <a:ext cx="5732585"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Calibri"/>
              <a:buNone/>
            </a:pPr>
            <a:r>
              <a:rPr lang="en-US" dirty="0"/>
              <a:t>What is the ARC?</a:t>
            </a:r>
            <a:endParaRPr dirty="0"/>
          </a:p>
        </p:txBody>
      </p:sp>
      <p:sp>
        <p:nvSpPr>
          <p:cNvPr id="87" name="Google Shape;87;g1819b9829d1_0_0"/>
          <p:cNvSpPr txBox="1"/>
          <p:nvPr/>
        </p:nvSpPr>
        <p:spPr>
          <a:xfrm>
            <a:off x="1524000" y="4488141"/>
            <a:ext cx="7620000" cy="17601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chemeClr val="accent2"/>
              </a:buClr>
              <a:buSzPts val="780"/>
              <a:buFont typeface="Noto Sans Symbols"/>
              <a:buNone/>
            </a:pPr>
            <a:endParaRPr sz="1400" b="0" i="0" u="none" strike="noStrike" cap="none">
              <a:solidFill>
                <a:srgbClr val="000000"/>
              </a:solidFill>
              <a:latin typeface="Arial"/>
              <a:ea typeface="Arial"/>
              <a:cs typeface="Arial"/>
              <a:sym typeface="Arial"/>
            </a:endParaRPr>
          </a:p>
        </p:txBody>
      </p:sp>
      <p:sp>
        <p:nvSpPr>
          <p:cNvPr id="89" name="Google Shape;89;g1819b9829d1_0_0"/>
          <p:cNvSpPr txBox="1">
            <a:spLocks noGrp="1"/>
          </p:cNvSpPr>
          <p:nvPr>
            <p:ph type="sldNum" idx="12"/>
          </p:nvPr>
        </p:nvSpPr>
        <p:spPr>
          <a:xfrm>
            <a:off x="0" y="1272222"/>
            <a:ext cx="533400" cy="244500"/>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SzPct val="100000"/>
              <a:buNone/>
            </a:pPr>
            <a:fld id="{00000000-1234-1234-1234-123412341234}" type="slidenum">
              <a:rPr lang="en-US"/>
              <a:t>3</a:t>
            </a:fld>
            <a:endParaRPr/>
          </a:p>
        </p:txBody>
      </p:sp>
      <p:pic>
        <p:nvPicPr>
          <p:cNvPr id="90" name="Google Shape;90;g1819b9829d1_0_0"/>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sp>
        <p:nvSpPr>
          <p:cNvPr id="92" name="Google Shape;92;g1819b9829d1_0_0"/>
          <p:cNvSpPr txBox="1"/>
          <p:nvPr/>
        </p:nvSpPr>
        <p:spPr>
          <a:xfrm>
            <a:off x="965499" y="1573563"/>
            <a:ext cx="7213002" cy="1999493"/>
          </a:xfrm>
          <a:prstGeom prst="rect">
            <a:avLst/>
          </a:prstGeom>
          <a:noFill/>
          <a:ln>
            <a:noFill/>
          </a:ln>
        </p:spPr>
        <p:txBody>
          <a:bodyPr spcFirstLastPara="1" wrap="square" lIns="91425" tIns="45700" rIns="91425" bIns="45700" anchor="ctr" anchorCtr="0">
            <a:noAutofit/>
          </a:bodyPr>
          <a:lstStyle/>
          <a:p>
            <a:pPr marL="457200" marR="0" lvl="0" indent="-457200" rtl="0">
              <a:lnSpc>
                <a:spcPct val="100000"/>
              </a:lnSpc>
              <a:spcBef>
                <a:spcPts val="0"/>
              </a:spcBef>
              <a:spcAft>
                <a:spcPts val="0"/>
              </a:spcAft>
              <a:buClr>
                <a:schemeClr val="dk2"/>
              </a:buClr>
              <a:buSzPts val="5400"/>
              <a:buFont typeface="Arial" panose="020B0604020202020204" pitchFamily="34" charset="0"/>
              <a:buChar char="•"/>
            </a:pPr>
            <a:r>
              <a:rPr lang="en-US" sz="3000" b="1" dirty="0">
                <a:solidFill>
                  <a:schemeClr val="dk1"/>
                </a:solidFill>
                <a:latin typeface="Calibri"/>
                <a:ea typeface="Calibri"/>
                <a:cs typeface="Calibri"/>
                <a:sym typeface="Calibri"/>
              </a:rPr>
              <a:t>An all-women’s transcontinental air race</a:t>
            </a:r>
          </a:p>
          <a:p>
            <a:pPr marL="457200" marR="0" lvl="0" indent="-457200" rtl="0">
              <a:lnSpc>
                <a:spcPct val="100000"/>
              </a:lnSpc>
              <a:spcBef>
                <a:spcPts val="0"/>
              </a:spcBef>
              <a:spcAft>
                <a:spcPts val="0"/>
              </a:spcAft>
              <a:buClr>
                <a:schemeClr val="dk2"/>
              </a:buClr>
              <a:buSzPts val="5400"/>
              <a:buFont typeface="Arial" panose="020B0604020202020204" pitchFamily="34" charset="0"/>
              <a:buChar char="•"/>
            </a:pPr>
            <a:r>
              <a:rPr lang="en-US" sz="3000" b="1" i="0" u="none" strike="noStrike" cap="none" dirty="0">
                <a:solidFill>
                  <a:schemeClr val="accent2"/>
                </a:solidFill>
                <a:latin typeface="Calibri"/>
                <a:ea typeface="Calibri"/>
                <a:cs typeface="Calibri"/>
                <a:sym typeface="Calibri"/>
              </a:rPr>
              <a:t>Flying ~2,400nm </a:t>
            </a:r>
          </a:p>
          <a:p>
            <a:pPr marL="457200" marR="0" lvl="0" indent="-457200" rtl="0">
              <a:lnSpc>
                <a:spcPct val="100000"/>
              </a:lnSpc>
              <a:spcBef>
                <a:spcPts val="0"/>
              </a:spcBef>
              <a:spcAft>
                <a:spcPts val="0"/>
              </a:spcAft>
              <a:buClr>
                <a:schemeClr val="dk2"/>
              </a:buClr>
              <a:buSzPts val="5400"/>
              <a:buFont typeface="Arial" panose="020B0604020202020204" pitchFamily="34" charset="0"/>
              <a:buChar char="•"/>
            </a:pPr>
            <a:r>
              <a:rPr lang="en-US" sz="3000" b="1" i="0" u="none" strike="noStrike" cap="none" dirty="0">
                <a:solidFill>
                  <a:schemeClr val="accent2"/>
                </a:solidFill>
                <a:latin typeface="Calibri"/>
                <a:ea typeface="Calibri"/>
                <a:cs typeface="Calibri"/>
                <a:sym typeface="Calibri"/>
              </a:rPr>
              <a:t>4-Days</a:t>
            </a:r>
          </a:p>
          <a:p>
            <a:pPr marL="457200" marR="0" lvl="0" indent="-457200" rtl="0">
              <a:lnSpc>
                <a:spcPct val="100000"/>
              </a:lnSpc>
              <a:spcBef>
                <a:spcPts val="0"/>
              </a:spcBef>
              <a:spcAft>
                <a:spcPts val="0"/>
              </a:spcAft>
              <a:buClr>
                <a:schemeClr val="dk2"/>
              </a:buClr>
              <a:buSzPts val="5400"/>
              <a:buFont typeface="Arial" panose="020B0604020202020204" pitchFamily="34" charset="0"/>
              <a:buChar char="•"/>
            </a:pPr>
            <a:r>
              <a:rPr lang="en-US" sz="3000" b="1" dirty="0">
                <a:solidFill>
                  <a:schemeClr val="accent2"/>
                </a:solidFill>
                <a:latin typeface="Calibri"/>
                <a:ea typeface="Calibri"/>
                <a:cs typeface="Calibri"/>
                <a:sym typeface="Calibri"/>
              </a:rPr>
              <a:t>Daytime VFR</a:t>
            </a:r>
          </a:p>
        </p:txBody>
      </p:sp>
      <p:pic>
        <p:nvPicPr>
          <p:cNvPr id="7" name="Picture 6">
            <a:extLst>
              <a:ext uri="{FF2B5EF4-FFF2-40B4-BE49-F238E27FC236}">
                <a16:creationId xmlns:a16="http://schemas.microsoft.com/office/drawing/2014/main" id="{6E05C35B-4D9B-CD96-FE6F-5674E890D167}"/>
              </a:ext>
            </a:extLst>
          </p:cNvPr>
          <p:cNvPicPr>
            <a:picLocks noChangeAspect="1"/>
          </p:cNvPicPr>
          <p:nvPr/>
        </p:nvPicPr>
        <p:blipFill>
          <a:blip r:embed="rId4"/>
          <a:stretch>
            <a:fillRect/>
          </a:stretch>
        </p:blipFill>
        <p:spPr>
          <a:xfrm rot="10800000">
            <a:off x="6509001" y="4909046"/>
            <a:ext cx="2618776" cy="1964082"/>
          </a:xfrm>
          <a:prstGeom prst="rect">
            <a:avLst/>
          </a:prstGeom>
        </p:spPr>
      </p:pic>
      <p:pic>
        <p:nvPicPr>
          <p:cNvPr id="9" name="Picture 8">
            <a:extLst>
              <a:ext uri="{FF2B5EF4-FFF2-40B4-BE49-F238E27FC236}">
                <a16:creationId xmlns:a16="http://schemas.microsoft.com/office/drawing/2014/main" id="{0904F09F-113B-38E7-07AF-F9DDE097CD11}"/>
              </a:ext>
            </a:extLst>
          </p:cNvPr>
          <p:cNvPicPr>
            <a:picLocks noChangeAspect="1"/>
          </p:cNvPicPr>
          <p:nvPr/>
        </p:nvPicPr>
        <p:blipFill>
          <a:blip r:embed="rId5"/>
          <a:srcRect l="19516"/>
          <a:stretch/>
        </p:blipFill>
        <p:spPr>
          <a:xfrm rot="5400000">
            <a:off x="7212635" y="2332096"/>
            <a:ext cx="1999492" cy="1863237"/>
          </a:xfrm>
          <a:prstGeom prst="rect">
            <a:avLst/>
          </a:prstGeom>
        </p:spPr>
      </p:pic>
      <p:pic>
        <p:nvPicPr>
          <p:cNvPr id="11" name="Picture 10">
            <a:extLst>
              <a:ext uri="{FF2B5EF4-FFF2-40B4-BE49-F238E27FC236}">
                <a16:creationId xmlns:a16="http://schemas.microsoft.com/office/drawing/2014/main" id="{D294A5DF-0BC0-FD37-7EAD-598081F6DA96}"/>
              </a:ext>
            </a:extLst>
          </p:cNvPr>
          <p:cNvPicPr>
            <a:picLocks noChangeAspect="1"/>
          </p:cNvPicPr>
          <p:nvPr/>
        </p:nvPicPr>
        <p:blipFill>
          <a:blip r:embed="rId6"/>
          <a:stretch>
            <a:fillRect/>
          </a:stretch>
        </p:blipFill>
        <p:spPr>
          <a:xfrm>
            <a:off x="2245124" y="5007684"/>
            <a:ext cx="1767989" cy="2180520"/>
          </a:xfrm>
          <a:prstGeom prst="rect">
            <a:avLst/>
          </a:prstGeom>
        </p:spPr>
      </p:pic>
      <p:pic>
        <p:nvPicPr>
          <p:cNvPr id="15" name="Picture 14">
            <a:extLst>
              <a:ext uri="{FF2B5EF4-FFF2-40B4-BE49-F238E27FC236}">
                <a16:creationId xmlns:a16="http://schemas.microsoft.com/office/drawing/2014/main" id="{ACAA9B15-B460-E60A-9FCA-CDF99CAE915D}"/>
              </a:ext>
            </a:extLst>
          </p:cNvPr>
          <p:cNvPicPr>
            <a:picLocks noChangeAspect="1"/>
          </p:cNvPicPr>
          <p:nvPr/>
        </p:nvPicPr>
        <p:blipFill>
          <a:blip r:embed="rId7"/>
          <a:stretch>
            <a:fillRect/>
          </a:stretch>
        </p:blipFill>
        <p:spPr>
          <a:xfrm>
            <a:off x="0" y="5199341"/>
            <a:ext cx="2223444" cy="1667583"/>
          </a:xfrm>
          <a:prstGeom prst="rect">
            <a:avLst/>
          </a:prstGeom>
        </p:spPr>
      </p:pic>
      <p:pic>
        <p:nvPicPr>
          <p:cNvPr id="17" name="Picture 16">
            <a:extLst>
              <a:ext uri="{FF2B5EF4-FFF2-40B4-BE49-F238E27FC236}">
                <a16:creationId xmlns:a16="http://schemas.microsoft.com/office/drawing/2014/main" id="{D8228FFF-B836-3C4A-403F-17F9C21BDDB2}"/>
              </a:ext>
            </a:extLst>
          </p:cNvPr>
          <p:cNvPicPr>
            <a:picLocks noChangeAspect="1"/>
          </p:cNvPicPr>
          <p:nvPr/>
        </p:nvPicPr>
        <p:blipFill>
          <a:blip r:embed="rId8"/>
          <a:stretch>
            <a:fillRect/>
          </a:stretch>
        </p:blipFill>
        <p:spPr>
          <a:xfrm>
            <a:off x="-26569" y="3673607"/>
            <a:ext cx="2313504" cy="1735128"/>
          </a:xfrm>
          <a:prstGeom prst="rect">
            <a:avLst/>
          </a:prstGeom>
        </p:spPr>
      </p:pic>
      <p:pic>
        <p:nvPicPr>
          <p:cNvPr id="19" name="Picture 18">
            <a:extLst>
              <a:ext uri="{FF2B5EF4-FFF2-40B4-BE49-F238E27FC236}">
                <a16:creationId xmlns:a16="http://schemas.microsoft.com/office/drawing/2014/main" id="{BB64FFB0-3CAF-536A-2A18-DF80383E3165}"/>
              </a:ext>
            </a:extLst>
          </p:cNvPr>
          <p:cNvPicPr>
            <a:picLocks noChangeAspect="1"/>
          </p:cNvPicPr>
          <p:nvPr/>
        </p:nvPicPr>
        <p:blipFill>
          <a:blip r:embed="rId9"/>
          <a:stretch>
            <a:fillRect/>
          </a:stretch>
        </p:blipFill>
        <p:spPr>
          <a:xfrm>
            <a:off x="6662947" y="3753394"/>
            <a:ext cx="2464830" cy="1645896"/>
          </a:xfrm>
          <a:prstGeom prst="rect">
            <a:avLst/>
          </a:prstGeom>
        </p:spPr>
      </p:pic>
      <p:pic>
        <p:nvPicPr>
          <p:cNvPr id="21" name="Picture 20">
            <a:extLst>
              <a:ext uri="{FF2B5EF4-FFF2-40B4-BE49-F238E27FC236}">
                <a16:creationId xmlns:a16="http://schemas.microsoft.com/office/drawing/2014/main" id="{D49C5840-8E2A-1970-CF0E-7889B93BD19D}"/>
              </a:ext>
            </a:extLst>
          </p:cNvPr>
          <p:cNvPicPr>
            <a:picLocks noChangeAspect="1"/>
          </p:cNvPicPr>
          <p:nvPr/>
        </p:nvPicPr>
        <p:blipFill>
          <a:blip r:embed="rId10"/>
          <a:stretch>
            <a:fillRect/>
          </a:stretch>
        </p:blipFill>
        <p:spPr>
          <a:xfrm>
            <a:off x="1808852" y="3636783"/>
            <a:ext cx="2639462" cy="1762507"/>
          </a:xfrm>
          <a:prstGeom prst="rect">
            <a:avLst/>
          </a:prstGeom>
        </p:spPr>
      </p:pic>
      <p:pic>
        <p:nvPicPr>
          <p:cNvPr id="23" name="Picture 22">
            <a:extLst>
              <a:ext uri="{FF2B5EF4-FFF2-40B4-BE49-F238E27FC236}">
                <a16:creationId xmlns:a16="http://schemas.microsoft.com/office/drawing/2014/main" id="{796F536E-D86E-3DEE-A7D0-105CDB7FD8BC}"/>
              </a:ext>
            </a:extLst>
          </p:cNvPr>
          <p:cNvPicPr>
            <a:picLocks noChangeAspect="1"/>
          </p:cNvPicPr>
          <p:nvPr/>
        </p:nvPicPr>
        <p:blipFill>
          <a:blip r:embed="rId11"/>
          <a:stretch>
            <a:fillRect/>
          </a:stretch>
        </p:blipFill>
        <p:spPr>
          <a:xfrm>
            <a:off x="4012042" y="5187569"/>
            <a:ext cx="2483943" cy="1658659"/>
          </a:xfrm>
          <a:prstGeom prst="rect">
            <a:avLst/>
          </a:prstGeom>
        </p:spPr>
      </p:pic>
      <p:pic>
        <p:nvPicPr>
          <p:cNvPr id="27" name="Picture 26">
            <a:extLst>
              <a:ext uri="{FF2B5EF4-FFF2-40B4-BE49-F238E27FC236}">
                <a16:creationId xmlns:a16="http://schemas.microsoft.com/office/drawing/2014/main" id="{EA74E60B-E52B-1756-F502-2F3E845440F1}"/>
              </a:ext>
            </a:extLst>
          </p:cNvPr>
          <p:cNvPicPr>
            <a:picLocks noChangeAspect="1"/>
          </p:cNvPicPr>
          <p:nvPr/>
        </p:nvPicPr>
        <p:blipFill>
          <a:blip r:embed="rId12"/>
          <a:stretch>
            <a:fillRect/>
          </a:stretch>
        </p:blipFill>
        <p:spPr>
          <a:xfrm>
            <a:off x="3996707" y="3634358"/>
            <a:ext cx="2674586" cy="1785961"/>
          </a:xfrm>
          <a:prstGeom prst="rect">
            <a:avLst/>
          </a:prstGeom>
        </p:spPr>
      </p:pic>
      <p:pic>
        <p:nvPicPr>
          <p:cNvPr id="25" name="Picture 24">
            <a:extLst>
              <a:ext uri="{FF2B5EF4-FFF2-40B4-BE49-F238E27FC236}">
                <a16:creationId xmlns:a16="http://schemas.microsoft.com/office/drawing/2014/main" id="{9EEDB281-F8F7-5351-312C-A6FB146B3B4A}"/>
              </a:ext>
            </a:extLst>
          </p:cNvPr>
          <p:cNvPicPr>
            <a:picLocks noChangeAspect="1"/>
          </p:cNvPicPr>
          <p:nvPr/>
        </p:nvPicPr>
        <p:blipFill>
          <a:blip r:embed="rId13"/>
          <a:stretch>
            <a:fillRect/>
          </a:stretch>
        </p:blipFill>
        <p:spPr>
          <a:xfrm>
            <a:off x="5109971" y="2263243"/>
            <a:ext cx="2170791" cy="1449551"/>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B90C-9451-6AB0-A6A7-C1C90138C182}"/>
              </a:ext>
            </a:extLst>
          </p:cNvPr>
          <p:cNvSpPr>
            <a:spLocks noGrp="1"/>
          </p:cNvSpPr>
          <p:nvPr>
            <p:ph type="title"/>
          </p:nvPr>
        </p:nvSpPr>
        <p:spPr/>
        <p:txBody>
          <a:bodyPr/>
          <a:lstStyle/>
          <a:p>
            <a:r>
              <a:rPr lang="en-US" dirty="0"/>
              <a:t>Why Fly the ARC Air Derby?</a:t>
            </a:r>
          </a:p>
        </p:txBody>
      </p:sp>
      <p:sp>
        <p:nvSpPr>
          <p:cNvPr id="3" name="Slide Number Placeholder 2">
            <a:extLst>
              <a:ext uri="{FF2B5EF4-FFF2-40B4-BE49-F238E27FC236}">
                <a16:creationId xmlns:a16="http://schemas.microsoft.com/office/drawing/2014/main" id="{4ADEBCC3-E6E2-41C5-CD1D-EE5EF30DC79B}"/>
              </a:ext>
            </a:extLst>
          </p:cNvPr>
          <p:cNvSpPr>
            <a:spLocks noGrp="1"/>
          </p:cNvSpPr>
          <p:nvPr>
            <p:ph type="sldNum" idx="12"/>
          </p:nvPr>
        </p:nvSpPr>
        <p:spPr/>
        <p:txBody>
          <a:bodyPr>
            <a:normAutofit fontScale="85000" lnSpcReduction="20000"/>
          </a:bodyPr>
          <a:lstStyle/>
          <a:p>
            <a:pPr marL="0" lvl="0" indent="0" algn="ctr" rtl="0">
              <a:spcBef>
                <a:spcPts val="0"/>
              </a:spcBef>
              <a:spcAft>
                <a:spcPts val="0"/>
              </a:spcAft>
              <a:buNone/>
            </a:pPr>
            <a:fld id="{00000000-1234-1234-1234-123412341234}" type="slidenum">
              <a:rPr lang="en-US" smtClean="0"/>
              <a:t>30</a:t>
            </a:fld>
            <a:endParaRPr lang="en-US"/>
          </a:p>
        </p:txBody>
      </p:sp>
      <p:sp>
        <p:nvSpPr>
          <p:cNvPr id="4" name="Text Placeholder 3">
            <a:extLst>
              <a:ext uri="{FF2B5EF4-FFF2-40B4-BE49-F238E27FC236}">
                <a16:creationId xmlns:a16="http://schemas.microsoft.com/office/drawing/2014/main" id="{124A7A02-0B41-AC9B-77AB-2398C190BA94}"/>
              </a:ext>
            </a:extLst>
          </p:cNvPr>
          <p:cNvSpPr>
            <a:spLocks noGrp="1"/>
          </p:cNvSpPr>
          <p:nvPr>
            <p:ph type="body" idx="1"/>
          </p:nvPr>
        </p:nvSpPr>
        <p:spPr/>
        <p:txBody>
          <a:bodyPr>
            <a:normAutofit fontScale="92500" lnSpcReduction="10000"/>
          </a:bodyPr>
          <a:lstStyle/>
          <a:p>
            <a:r>
              <a:rPr lang="en-US" sz="3200" dirty="0">
                <a:solidFill>
                  <a:schemeClr val="bg2"/>
                </a:solidFill>
              </a:rPr>
              <a:t>Flown in one-day </a:t>
            </a:r>
          </a:p>
          <a:p>
            <a:pPr lvl="1"/>
            <a:r>
              <a:rPr lang="en-US" sz="2800" dirty="0">
                <a:solidFill>
                  <a:schemeClr val="bg2"/>
                </a:solidFill>
              </a:rPr>
              <a:t>3-4 hours of flight time (rental or operating cost)</a:t>
            </a:r>
          </a:p>
          <a:p>
            <a:r>
              <a:rPr lang="en-US" sz="3200" dirty="0">
                <a:solidFill>
                  <a:schemeClr val="bg2"/>
                </a:solidFill>
              </a:rPr>
              <a:t>In your local area – no extra traveling to or from the event</a:t>
            </a:r>
          </a:p>
          <a:p>
            <a:pPr lvl="1"/>
            <a:r>
              <a:rPr lang="en-US" sz="2900" dirty="0">
                <a:solidFill>
                  <a:schemeClr val="bg2"/>
                </a:solidFill>
              </a:rPr>
              <a:t>You can fly it on your own time and save the PTO!</a:t>
            </a:r>
          </a:p>
          <a:p>
            <a:r>
              <a:rPr lang="en-US" sz="3200" dirty="0">
                <a:solidFill>
                  <a:schemeClr val="bg2"/>
                </a:solidFill>
              </a:rPr>
              <a:t>You can fly with more people! Instructor, friends, family, etc. </a:t>
            </a:r>
          </a:p>
          <a:p>
            <a:r>
              <a:rPr lang="en-US" sz="3200" dirty="0">
                <a:solidFill>
                  <a:schemeClr val="bg2"/>
                </a:solidFill>
              </a:rPr>
              <a:t>Great alternative for those unsure if they want to commit to the full 4-day race.</a:t>
            </a:r>
          </a:p>
          <a:p>
            <a:endParaRPr lang="en-US" sz="3200" dirty="0">
              <a:solidFill>
                <a:schemeClr val="bg2"/>
              </a:solidFill>
            </a:endParaRPr>
          </a:p>
        </p:txBody>
      </p:sp>
      <p:pic>
        <p:nvPicPr>
          <p:cNvPr id="8" name="Picture 7">
            <a:extLst>
              <a:ext uri="{FF2B5EF4-FFF2-40B4-BE49-F238E27FC236}">
                <a16:creationId xmlns:a16="http://schemas.microsoft.com/office/drawing/2014/main" id="{1D1794F6-D021-6046-AD13-0C1D1C61C449}"/>
              </a:ext>
            </a:extLst>
          </p:cNvPr>
          <p:cNvPicPr>
            <a:picLocks noChangeAspect="1"/>
          </p:cNvPicPr>
          <p:nvPr/>
        </p:nvPicPr>
        <p:blipFill>
          <a:blip r:embed="rId2"/>
          <a:stretch>
            <a:fillRect/>
          </a:stretch>
        </p:blipFill>
        <p:spPr>
          <a:xfrm>
            <a:off x="7517540" y="0"/>
            <a:ext cx="1248508" cy="1248508"/>
          </a:xfrm>
          <a:prstGeom prst="rect">
            <a:avLst/>
          </a:prstGeom>
        </p:spPr>
      </p:pic>
    </p:spTree>
    <p:extLst>
      <p:ext uri="{BB962C8B-B14F-4D97-AF65-F5344CB8AC3E}">
        <p14:creationId xmlns:p14="http://schemas.microsoft.com/office/powerpoint/2010/main" val="19322957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B90C-9451-6AB0-A6A7-C1C90138C182}"/>
              </a:ext>
            </a:extLst>
          </p:cNvPr>
          <p:cNvSpPr>
            <a:spLocks noGrp="1"/>
          </p:cNvSpPr>
          <p:nvPr>
            <p:ph type="title"/>
          </p:nvPr>
        </p:nvSpPr>
        <p:spPr/>
        <p:txBody>
          <a:bodyPr/>
          <a:lstStyle/>
          <a:p>
            <a:r>
              <a:rPr lang="en-US" dirty="0"/>
              <a:t>Pilot / Plane Qualifications</a:t>
            </a:r>
          </a:p>
        </p:txBody>
      </p:sp>
      <p:sp>
        <p:nvSpPr>
          <p:cNvPr id="3" name="Slide Number Placeholder 2">
            <a:extLst>
              <a:ext uri="{FF2B5EF4-FFF2-40B4-BE49-F238E27FC236}">
                <a16:creationId xmlns:a16="http://schemas.microsoft.com/office/drawing/2014/main" id="{4ADEBCC3-E6E2-41C5-CD1D-EE5EF30DC79B}"/>
              </a:ext>
            </a:extLst>
          </p:cNvPr>
          <p:cNvSpPr>
            <a:spLocks noGrp="1"/>
          </p:cNvSpPr>
          <p:nvPr>
            <p:ph type="sldNum" idx="12"/>
          </p:nvPr>
        </p:nvSpPr>
        <p:spPr/>
        <p:txBody>
          <a:bodyPr>
            <a:normAutofit fontScale="85000" lnSpcReduction="20000"/>
          </a:bodyPr>
          <a:lstStyle/>
          <a:p>
            <a:pPr marL="0" lvl="0" indent="0" algn="ctr" rtl="0">
              <a:spcBef>
                <a:spcPts val="0"/>
              </a:spcBef>
              <a:spcAft>
                <a:spcPts val="0"/>
              </a:spcAft>
              <a:buNone/>
            </a:pPr>
            <a:fld id="{00000000-1234-1234-1234-123412341234}" type="slidenum">
              <a:rPr lang="en-US" smtClean="0"/>
              <a:t>31</a:t>
            </a:fld>
            <a:endParaRPr lang="en-US"/>
          </a:p>
        </p:txBody>
      </p:sp>
      <p:pic>
        <p:nvPicPr>
          <p:cNvPr id="8" name="Picture 7">
            <a:extLst>
              <a:ext uri="{FF2B5EF4-FFF2-40B4-BE49-F238E27FC236}">
                <a16:creationId xmlns:a16="http://schemas.microsoft.com/office/drawing/2014/main" id="{1D1794F6-D021-6046-AD13-0C1D1C61C449}"/>
              </a:ext>
            </a:extLst>
          </p:cNvPr>
          <p:cNvPicPr>
            <a:picLocks noChangeAspect="1"/>
          </p:cNvPicPr>
          <p:nvPr/>
        </p:nvPicPr>
        <p:blipFill>
          <a:blip r:embed="rId2"/>
          <a:stretch>
            <a:fillRect/>
          </a:stretch>
        </p:blipFill>
        <p:spPr>
          <a:xfrm>
            <a:off x="7517540" y="0"/>
            <a:ext cx="1248508" cy="1248508"/>
          </a:xfrm>
          <a:prstGeom prst="rect">
            <a:avLst/>
          </a:prstGeom>
        </p:spPr>
      </p:pic>
      <p:pic>
        <p:nvPicPr>
          <p:cNvPr id="7" name="Picture 6">
            <a:extLst>
              <a:ext uri="{FF2B5EF4-FFF2-40B4-BE49-F238E27FC236}">
                <a16:creationId xmlns:a16="http://schemas.microsoft.com/office/drawing/2014/main" id="{E39B0B4F-53B8-BCEA-FA2F-BB8EAD28DAE8}"/>
              </a:ext>
            </a:extLst>
          </p:cNvPr>
          <p:cNvPicPr>
            <a:picLocks noChangeAspect="1"/>
          </p:cNvPicPr>
          <p:nvPr/>
        </p:nvPicPr>
        <p:blipFill>
          <a:blip r:embed="rId3"/>
          <a:stretch>
            <a:fillRect/>
          </a:stretch>
        </p:blipFill>
        <p:spPr>
          <a:xfrm>
            <a:off x="123092" y="1600617"/>
            <a:ext cx="7772400" cy="4664952"/>
          </a:xfrm>
          <a:prstGeom prst="rect">
            <a:avLst/>
          </a:prstGeom>
        </p:spPr>
      </p:pic>
    </p:spTree>
    <p:extLst>
      <p:ext uri="{BB962C8B-B14F-4D97-AF65-F5344CB8AC3E}">
        <p14:creationId xmlns:p14="http://schemas.microsoft.com/office/powerpoint/2010/main" val="22370343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B90C-9451-6AB0-A6A7-C1C90138C182}"/>
              </a:ext>
            </a:extLst>
          </p:cNvPr>
          <p:cNvSpPr>
            <a:spLocks noGrp="1"/>
          </p:cNvSpPr>
          <p:nvPr>
            <p:ph type="title"/>
          </p:nvPr>
        </p:nvSpPr>
        <p:spPr/>
        <p:txBody>
          <a:bodyPr/>
          <a:lstStyle/>
          <a:p>
            <a:r>
              <a:rPr lang="en-US" dirty="0"/>
              <a:t>Register for the Derby</a:t>
            </a:r>
          </a:p>
        </p:txBody>
      </p:sp>
      <p:sp>
        <p:nvSpPr>
          <p:cNvPr id="3" name="Slide Number Placeholder 2">
            <a:extLst>
              <a:ext uri="{FF2B5EF4-FFF2-40B4-BE49-F238E27FC236}">
                <a16:creationId xmlns:a16="http://schemas.microsoft.com/office/drawing/2014/main" id="{4ADEBCC3-E6E2-41C5-CD1D-EE5EF30DC79B}"/>
              </a:ext>
            </a:extLst>
          </p:cNvPr>
          <p:cNvSpPr>
            <a:spLocks noGrp="1"/>
          </p:cNvSpPr>
          <p:nvPr>
            <p:ph type="sldNum" idx="12"/>
          </p:nvPr>
        </p:nvSpPr>
        <p:spPr/>
        <p:txBody>
          <a:bodyPr>
            <a:normAutofit fontScale="85000" lnSpcReduction="20000"/>
          </a:bodyPr>
          <a:lstStyle/>
          <a:p>
            <a:pPr marL="0" lvl="0" indent="0" algn="ctr" rtl="0">
              <a:spcBef>
                <a:spcPts val="0"/>
              </a:spcBef>
              <a:spcAft>
                <a:spcPts val="0"/>
              </a:spcAft>
              <a:buNone/>
            </a:pPr>
            <a:fld id="{00000000-1234-1234-1234-123412341234}" type="slidenum">
              <a:rPr lang="en-US" smtClean="0"/>
              <a:t>32</a:t>
            </a:fld>
            <a:endParaRPr lang="en-US"/>
          </a:p>
        </p:txBody>
      </p:sp>
      <p:pic>
        <p:nvPicPr>
          <p:cNvPr id="8" name="Picture 7" descr="A drawing of an airplane&#10;&#10;Description automatically generated">
            <a:extLst>
              <a:ext uri="{FF2B5EF4-FFF2-40B4-BE49-F238E27FC236}">
                <a16:creationId xmlns:a16="http://schemas.microsoft.com/office/drawing/2014/main" id="{3DD6766E-5FD9-EDDA-D4E2-E5893C2F2D2D}"/>
              </a:ext>
            </a:extLst>
          </p:cNvPr>
          <p:cNvPicPr>
            <a:picLocks noChangeAspect="1"/>
          </p:cNvPicPr>
          <p:nvPr/>
        </p:nvPicPr>
        <p:blipFill>
          <a:blip r:embed="rId2"/>
          <a:stretch>
            <a:fillRect/>
          </a:stretch>
        </p:blipFill>
        <p:spPr>
          <a:xfrm>
            <a:off x="7447202" y="0"/>
            <a:ext cx="1272222" cy="1272222"/>
          </a:xfrm>
          <a:prstGeom prst="rect">
            <a:avLst/>
          </a:prstGeom>
        </p:spPr>
      </p:pic>
      <p:pic>
        <p:nvPicPr>
          <p:cNvPr id="9" name="Picture 8">
            <a:extLst>
              <a:ext uri="{FF2B5EF4-FFF2-40B4-BE49-F238E27FC236}">
                <a16:creationId xmlns:a16="http://schemas.microsoft.com/office/drawing/2014/main" id="{E2238BA5-1C60-56FF-F41A-B0295B4B3136}"/>
              </a:ext>
            </a:extLst>
          </p:cNvPr>
          <p:cNvPicPr>
            <a:picLocks noChangeAspect="1"/>
          </p:cNvPicPr>
          <p:nvPr/>
        </p:nvPicPr>
        <p:blipFill>
          <a:blip r:embed="rId3"/>
          <a:stretch>
            <a:fillRect/>
          </a:stretch>
        </p:blipFill>
        <p:spPr>
          <a:xfrm>
            <a:off x="0" y="1518406"/>
            <a:ext cx="9142513" cy="4407877"/>
          </a:xfrm>
          <a:prstGeom prst="rect">
            <a:avLst/>
          </a:prstGeom>
        </p:spPr>
      </p:pic>
      <p:sp>
        <p:nvSpPr>
          <p:cNvPr id="10" name="Rectangle 9">
            <a:extLst>
              <a:ext uri="{FF2B5EF4-FFF2-40B4-BE49-F238E27FC236}">
                <a16:creationId xmlns:a16="http://schemas.microsoft.com/office/drawing/2014/main" id="{2F3431DB-5409-032A-CE34-3C9483966B02}"/>
              </a:ext>
            </a:extLst>
          </p:cNvPr>
          <p:cNvSpPr/>
          <p:nvPr/>
        </p:nvSpPr>
        <p:spPr>
          <a:xfrm>
            <a:off x="1486" y="5926283"/>
            <a:ext cx="9142514" cy="830997"/>
          </a:xfrm>
          <a:prstGeom prst="rect">
            <a:avLst/>
          </a:prstGeom>
          <a:noFill/>
        </p:spPr>
        <p:txBody>
          <a:bodyPr wrap="square" lIns="91440" tIns="45720" rIns="91440" bIns="45720">
            <a:spAutoFit/>
          </a:bodyPr>
          <a:lstStyle/>
          <a:p>
            <a:pPr algn="ctr"/>
            <a:r>
              <a:rPr lang="en-US" sz="4800" b="0" cap="none" spc="0" dirty="0">
                <a:ln w="0"/>
                <a:solidFill>
                  <a:schemeClr val="bg2"/>
                </a:solidFill>
                <a:effectLst>
                  <a:outerShdw blurRad="38100" dist="19050" dir="2700000" algn="tl" rotWithShape="0">
                    <a:schemeClr val="dk1">
                      <a:alpha val="40000"/>
                    </a:schemeClr>
                  </a:outerShdw>
                </a:effectLst>
              </a:rPr>
              <a:t>Registration Opens August 15th</a:t>
            </a:r>
          </a:p>
        </p:txBody>
      </p:sp>
    </p:spTree>
    <p:extLst>
      <p:ext uri="{BB962C8B-B14F-4D97-AF65-F5344CB8AC3E}">
        <p14:creationId xmlns:p14="http://schemas.microsoft.com/office/powerpoint/2010/main" val="19958780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5"/>
          <p:cNvSpPr txBox="1">
            <a:spLocks noGrp="1"/>
          </p:cNvSpPr>
          <p:nvPr>
            <p:ph type="title"/>
          </p:nvPr>
        </p:nvSpPr>
        <p:spPr>
          <a:xfrm>
            <a:off x="283464" y="228600"/>
            <a:ext cx="6391656"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Calibri"/>
              <a:buNone/>
            </a:pPr>
            <a:r>
              <a:rPr lang="en-US" sz="3600" dirty="0"/>
              <a:t>More Information</a:t>
            </a:r>
            <a:endParaRPr sz="3600" dirty="0"/>
          </a:p>
        </p:txBody>
      </p:sp>
      <p:sp>
        <p:nvSpPr>
          <p:cNvPr id="356" name="Google Shape;356;p35"/>
          <p:cNvSpPr txBox="1">
            <a:spLocks noGrp="1"/>
          </p:cNvSpPr>
          <p:nvPr>
            <p:ph type="sldNum" idx="12"/>
          </p:nvPr>
        </p:nvSpPr>
        <p:spPr>
          <a:xfrm>
            <a:off x="0" y="1272222"/>
            <a:ext cx="533400" cy="244476"/>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SzPct val="100000"/>
              <a:buNone/>
            </a:pPr>
            <a:fld id="{00000000-1234-1234-1234-123412341234}" type="slidenum">
              <a:rPr lang="en-US"/>
              <a:t>33</a:t>
            </a:fld>
            <a:endParaRPr/>
          </a:p>
        </p:txBody>
      </p:sp>
      <p:pic>
        <p:nvPicPr>
          <p:cNvPr id="357" name="Google Shape;357;p35"/>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sp>
        <p:nvSpPr>
          <p:cNvPr id="359" name="Google Shape;359;p35"/>
          <p:cNvSpPr txBox="1"/>
          <p:nvPr/>
        </p:nvSpPr>
        <p:spPr>
          <a:xfrm>
            <a:off x="495300" y="1390905"/>
            <a:ext cx="6262116" cy="913383"/>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2"/>
              </a:buClr>
              <a:buSzPts val="1800"/>
              <a:buFont typeface="Calibri"/>
              <a:buNone/>
            </a:pPr>
            <a:r>
              <a:rPr lang="en-US" sz="3600" b="1" i="0" u="none" strike="noStrike" cap="none">
                <a:solidFill>
                  <a:schemeClr val="dk2"/>
                </a:solidFill>
                <a:latin typeface="Calibri"/>
                <a:ea typeface="Calibri"/>
                <a:cs typeface="Calibri"/>
                <a:sym typeface="Calibri"/>
              </a:rPr>
              <a:t> BEYOND THE POWDER </a:t>
            </a:r>
            <a:br>
              <a:rPr lang="en-US" sz="3600" b="1" i="0" u="none" strike="noStrike" cap="none">
                <a:solidFill>
                  <a:schemeClr val="dk2"/>
                </a:solidFill>
                <a:latin typeface="Calibri"/>
                <a:ea typeface="Calibri"/>
                <a:cs typeface="Calibri"/>
                <a:sym typeface="Calibri"/>
              </a:rPr>
            </a:br>
            <a:r>
              <a:rPr lang="en-US" sz="2000" b="1" i="0" u="none" strike="noStrike" cap="none">
                <a:solidFill>
                  <a:schemeClr val="dk2"/>
                </a:solidFill>
                <a:latin typeface="Calibri"/>
                <a:ea typeface="Calibri"/>
                <a:cs typeface="Calibri"/>
                <a:sym typeface="Calibri"/>
              </a:rPr>
              <a:t>The Legacy of the First Women’s Cross Country Air Race </a:t>
            </a:r>
            <a:endParaRPr sz="2000" b="0" i="0" u="none" strike="noStrike" cap="none">
              <a:solidFill>
                <a:schemeClr val="dk2"/>
              </a:solidFill>
              <a:latin typeface="Calibri"/>
              <a:ea typeface="Calibri"/>
              <a:cs typeface="Calibri"/>
              <a:sym typeface="Calibri"/>
            </a:endParaRPr>
          </a:p>
        </p:txBody>
      </p:sp>
      <p:pic>
        <p:nvPicPr>
          <p:cNvPr id="360" name="Google Shape;360;p35"/>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361700" y="2278109"/>
            <a:ext cx="1707650" cy="1873671"/>
          </a:xfrm>
          <a:prstGeom prst="rect">
            <a:avLst/>
          </a:prstGeom>
          <a:noFill/>
          <a:ln>
            <a:noFill/>
          </a:ln>
        </p:spPr>
      </p:pic>
      <p:sp>
        <p:nvSpPr>
          <p:cNvPr id="361" name="Google Shape;361;p35"/>
          <p:cNvSpPr txBox="1"/>
          <p:nvPr/>
        </p:nvSpPr>
        <p:spPr>
          <a:xfrm>
            <a:off x="2174550" y="2332925"/>
            <a:ext cx="3734400" cy="969600"/>
          </a:xfrm>
          <a:prstGeom prst="rect">
            <a:avLst/>
          </a:prstGeom>
          <a:noFill/>
          <a:ln>
            <a:noFill/>
          </a:ln>
        </p:spPr>
        <p:txBody>
          <a:bodyPr spcFirstLastPara="1" wrap="square" lIns="91425" tIns="45700" rIns="91425" bIns="45700" anchor="t" anchorCtr="0">
            <a:spAutoFit/>
          </a:bodyPr>
          <a:lstStyle/>
          <a:p>
            <a:pPr marL="342900" marR="0" lvl="0" indent="-336550" algn="l" rtl="0">
              <a:lnSpc>
                <a:spcPct val="100000"/>
              </a:lnSpc>
              <a:spcBef>
                <a:spcPts val="0"/>
              </a:spcBef>
              <a:spcAft>
                <a:spcPts val="0"/>
              </a:spcAft>
              <a:buClr>
                <a:schemeClr val="dk1"/>
              </a:buClr>
              <a:buSzPts val="1900"/>
              <a:buFont typeface="Arial"/>
              <a:buChar char="•"/>
            </a:pPr>
            <a:r>
              <a:rPr lang="en-US" sz="1900" b="1" i="0" u="none" strike="noStrike" cap="none">
                <a:solidFill>
                  <a:schemeClr val="dk1"/>
                </a:solidFill>
                <a:latin typeface="Arial"/>
                <a:ea typeface="Arial"/>
                <a:cs typeface="Arial"/>
                <a:sym typeface="Arial"/>
              </a:rPr>
              <a:t>Filmed During 2014 race</a:t>
            </a:r>
            <a:endParaRPr sz="1300" b="0" i="0" u="none" strike="noStrike" cap="none">
              <a:solidFill>
                <a:schemeClr val="dk1"/>
              </a:solidFill>
              <a:latin typeface="Arial"/>
              <a:ea typeface="Arial"/>
              <a:cs typeface="Arial"/>
              <a:sym typeface="Arial"/>
            </a:endParaRPr>
          </a:p>
          <a:p>
            <a:pPr marL="342900" marR="0" lvl="0" indent="-336550" algn="l" rtl="0">
              <a:lnSpc>
                <a:spcPct val="100000"/>
              </a:lnSpc>
              <a:spcBef>
                <a:spcPts val="0"/>
              </a:spcBef>
              <a:spcAft>
                <a:spcPts val="0"/>
              </a:spcAft>
              <a:buClr>
                <a:schemeClr val="dk1"/>
              </a:buClr>
              <a:buSzPts val="1900"/>
              <a:buFont typeface="Arial"/>
              <a:buChar char="•"/>
            </a:pPr>
            <a:r>
              <a:rPr lang="en-US" sz="1900" b="1" i="0" u="none" strike="noStrike" cap="none">
                <a:solidFill>
                  <a:schemeClr val="dk1"/>
                </a:solidFill>
                <a:latin typeface="Arial"/>
                <a:ea typeface="Arial"/>
                <a:cs typeface="Arial"/>
                <a:sym typeface="Arial"/>
              </a:rPr>
              <a:t>Available on Amazon or </a:t>
            </a:r>
            <a:endParaRPr sz="1300" b="0" i="0" u="none" strike="noStrike" cap="none">
              <a:solidFill>
                <a:schemeClr val="dk1"/>
              </a:solidFill>
              <a:latin typeface="Arial"/>
              <a:ea typeface="Arial"/>
              <a:cs typeface="Arial"/>
              <a:sym typeface="Arial"/>
            </a:endParaRPr>
          </a:p>
          <a:p>
            <a:pPr marL="342900" marR="0" lvl="0" indent="-336550" algn="l" rtl="0">
              <a:lnSpc>
                <a:spcPct val="100000"/>
              </a:lnSpc>
              <a:spcBef>
                <a:spcPts val="0"/>
              </a:spcBef>
              <a:spcAft>
                <a:spcPts val="0"/>
              </a:spcAft>
              <a:buClr>
                <a:schemeClr val="dk1"/>
              </a:buClr>
              <a:buSzPts val="1900"/>
              <a:buFont typeface="Arial"/>
              <a:buChar char="•"/>
            </a:pPr>
            <a:r>
              <a:rPr lang="en-US" sz="1900" b="1" i="0" u="sng" strike="noStrike" cap="none">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www.hemlockfilms.com</a:t>
            </a:r>
            <a:endParaRPr sz="2300" b="0" i="0" u="none" strike="noStrike" cap="none">
              <a:solidFill>
                <a:schemeClr val="dk1"/>
              </a:solidFill>
              <a:latin typeface="Arial"/>
              <a:ea typeface="Arial"/>
              <a:cs typeface="Arial"/>
              <a:sym typeface="Arial"/>
            </a:endParaRPr>
          </a:p>
        </p:txBody>
      </p:sp>
      <p:sp>
        <p:nvSpPr>
          <p:cNvPr id="362" name="Google Shape;362;p35"/>
          <p:cNvSpPr txBox="1"/>
          <p:nvPr/>
        </p:nvSpPr>
        <p:spPr>
          <a:xfrm>
            <a:off x="2069350" y="4371916"/>
            <a:ext cx="3238500" cy="149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chemeClr val="accent1"/>
                </a:solidFill>
                <a:latin typeface="Arial"/>
                <a:ea typeface="Arial"/>
                <a:cs typeface="Arial"/>
                <a:sym typeface="Arial"/>
              </a:rPr>
              <a:t>The True Story of the 1929 Race</a:t>
            </a:r>
            <a:endParaRPr sz="1500" b="1" i="0" u="none" strike="noStrike" cap="none">
              <a:solidFill>
                <a:schemeClr val="accent1"/>
              </a:solidFill>
              <a:latin typeface="Arial"/>
              <a:ea typeface="Arial"/>
              <a:cs typeface="Arial"/>
              <a:sym typeface="Arial"/>
            </a:endParaRPr>
          </a:p>
          <a:p>
            <a:pPr marL="342900" marR="0" lvl="0" indent="-336550" algn="l" rtl="0">
              <a:lnSpc>
                <a:spcPct val="100000"/>
              </a:lnSpc>
              <a:spcBef>
                <a:spcPts val="0"/>
              </a:spcBef>
              <a:spcAft>
                <a:spcPts val="0"/>
              </a:spcAft>
              <a:buClr>
                <a:schemeClr val="dk1"/>
              </a:buClr>
              <a:buSzPts val="1900"/>
              <a:buFont typeface="Arial"/>
              <a:buChar char="•"/>
            </a:pPr>
            <a:r>
              <a:rPr lang="en-US" sz="1900" b="1" i="0" u="none" strike="noStrike" cap="none">
                <a:solidFill>
                  <a:schemeClr val="dk1"/>
                </a:solidFill>
                <a:latin typeface="Arial"/>
                <a:ea typeface="Arial"/>
                <a:cs typeface="Arial"/>
                <a:sym typeface="Arial"/>
              </a:rPr>
              <a:t>Author Gene Nora Jessen - veteran racer and Mercury 13 test subject</a:t>
            </a:r>
            <a:endParaRPr sz="1900" b="1" i="0" u="none" strike="noStrike" cap="none">
              <a:solidFill>
                <a:schemeClr val="dk1"/>
              </a:solidFill>
              <a:latin typeface="Arial"/>
              <a:ea typeface="Arial"/>
              <a:cs typeface="Arial"/>
              <a:sym typeface="Arial"/>
            </a:endParaRPr>
          </a:p>
        </p:txBody>
      </p:sp>
      <p:pic>
        <p:nvPicPr>
          <p:cNvPr id="363" name="Google Shape;363;p35"/>
          <p:cNvPicPr preferRelativeResize="0"/>
          <p:nvPr/>
        </p:nvPicPr>
        <p:blipFill rotWithShape="1">
          <a:blip r:embed="rId6">
            <a:alphaModFix/>
            <a:extLst>
              <a:ext uri="{28A0092B-C50C-407E-A947-70E740481C1C}">
                <a14:useLocalDpi xmlns:a14="http://schemas.microsoft.com/office/drawing/2010/main"/>
              </a:ext>
            </a:extLst>
          </a:blip>
          <a:srcRect/>
          <a:stretch/>
        </p:blipFill>
        <p:spPr>
          <a:xfrm>
            <a:off x="420525" y="4125600"/>
            <a:ext cx="1475500" cy="2216450"/>
          </a:xfrm>
          <a:prstGeom prst="rect">
            <a:avLst/>
          </a:prstGeom>
          <a:noFill/>
          <a:ln>
            <a:noFill/>
          </a:ln>
        </p:spPr>
      </p:pic>
      <p:pic>
        <p:nvPicPr>
          <p:cNvPr id="364" name="Google Shape;364;p35"/>
          <p:cNvPicPr preferRelativeResize="0"/>
          <p:nvPr/>
        </p:nvPicPr>
        <p:blipFill rotWithShape="1">
          <a:blip r:embed="rId7">
            <a:alphaModFix/>
            <a:extLst>
              <a:ext uri="{28A0092B-C50C-407E-A947-70E740481C1C}">
                <a14:useLocalDpi xmlns:a14="http://schemas.microsoft.com/office/drawing/2010/main"/>
              </a:ext>
            </a:extLst>
          </a:blip>
          <a:srcRect/>
          <a:stretch/>
        </p:blipFill>
        <p:spPr>
          <a:xfrm>
            <a:off x="5481175" y="4378025"/>
            <a:ext cx="3423200" cy="1711600"/>
          </a:xfrm>
          <a:prstGeom prst="rect">
            <a:avLst/>
          </a:prstGeom>
          <a:noFill/>
          <a:ln>
            <a:noFill/>
          </a:ln>
        </p:spPr>
      </p:pic>
      <p:sp>
        <p:nvSpPr>
          <p:cNvPr id="365" name="Google Shape;365;p35"/>
          <p:cNvSpPr txBox="1"/>
          <p:nvPr/>
        </p:nvSpPr>
        <p:spPr>
          <a:xfrm>
            <a:off x="5751575" y="3237150"/>
            <a:ext cx="3152700" cy="969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chemeClr val="dk2"/>
                </a:solidFill>
                <a:latin typeface="Calibri"/>
                <a:ea typeface="Calibri"/>
                <a:cs typeface="Calibri"/>
                <a:sym typeface="Calibri"/>
              </a:rPr>
              <a:t>The First Women’s National Air Derby</a:t>
            </a:r>
            <a:endParaRPr sz="1500" b="1" i="0" u="none" strike="noStrike" cap="none">
              <a:solidFill>
                <a:schemeClr val="dk2"/>
              </a:solidFill>
              <a:latin typeface="Calibri"/>
              <a:ea typeface="Calibri"/>
              <a:cs typeface="Calibri"/>
              <a:sym typeface="Calibri"/>
            </a:endParaRPr>
          </a:p>
          <a:p>
            <a:pPr marL="457200" marR="0" lvl="0" indent="-342900" algn="l" rtl="0">
              <a:lnSpc>
                <a:spcPct val="100000"/>
              </a:lnSpc>
              <a:spcBef>
                <a:spcPts val="0"/>
              </a:spcBef>
              <a:spcAft>
                <a:spcPts val="0"/>
              </a:spcAft>
              <a:buClr>
                <a:srgbClr val="000000"/>
              </a:buClr>
              <a:buSzPts val="1800"/>
              <a:buFont typeface="Calibri"/>
              <a:buChar char="●"/>
            </a:pPr>
            <a:r>
              <a:rPr lang="en-US" sz="1800" b="1" i="0" u="none" strike="noStrike" cap="none">
                <a:solidFill>
                  <a:srgbClr val="000000"/>
                </a:solidFill>
                <a:latin typeface="Calibri"/>
                <a:ea typeface="Calibri"/>
                <a:cs typeface="Calibri"/>
                <a:sym typeface="Calibri"/>
              </a:rPr>
              <a:t>Documentary of the 1929 race released in 2010</a:t>
            </a:r>
            <a:endParaRPr sz="1800" b="1" i="0" u="none" strike="noStrike" cap="none">
              <a:solidFill>
                <a:srgbClr val="000000"/>
              </a:solidFill>
              <a:latin typeface="Calibri"/>
              <a:ea typeface="Calibri"/>
              <a:cs typeface="Calibri"/>
              <a:sym typeface="Calibri"/>
            </a:endParaRPr>
          </a:p>
        </p:txBody>
      </p:sp>
      <p:sp>
        <p:nvSpPr>
          <p:cNvPr id="366" name="Google Shape;366;p35"/>
          <p:cNvSpPr txBox="1"/>
          <p:nvPr/>
        </p:nvSpPr>
        <p:spPr>
          <a:xfrm>
            <a:off x="2491475" y="3843700"/>
            <a:ext cx="30000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dk2"/>
                </a:solidFill>
                <a:latin typeface="Calibri"/>
                <a:ea typeface="Calibri"/>
                <a:cs typeface="Calibri"/>
                <a:sym typeface="Calibri"/>
              </a:rPr>
              <a:t>SKY GIRLS </a:t>
            </a:r>
            <a:endParaRPr sz="1400" b="0" i="0" u="none" strike="noStrike" cap="none">
              <a:solidFill>
                <a:srgbClr val="000000"/>
              </a:solidFill>
              <a:latin typeface="Arial"/>
              <a:ea typeface="Arial"/>
              <a:cs typeface="Arial"/>
              <a:sym typeface="Arial"/>
            </a:endParaRPr>
          </a:p>
        </p:txBody>
      </p:sp>
      <p:sp>
        <p:nvSpPr>
          <p:cNvPr id="367" name="Google Shape;367;p35"/>
          <p:cNvSpPr txBox="1"/>
          <p:nvPr/>
        </p:nvSpPr>
        <p:spPr>
          <a:xfrm>
            <a:off x="5908950" y="2476000"/>
            <a:ext cx="3000000" cy="954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500"/>
              <a:buFont typeface="Arial"/>
              <a:buNone/>
            </a:pPr>
            <a:r>
              <a:rPr lang="en-US" sz="2500" b="1" i="0" u="none" strike="noStrike" cap="none">
                <a:solidFill>
                  <a:schemeClr val="dk2"/>
                </a:solidFill>
                <a:latin typeface="Calibri"/>
                <a:ea typeface="Calibri"/>
                <a:cs typeface="Calibri"/>
                <a:sym typeface="Calibri"/>
              </a:rPr>
              <a:t>BREAKING THROUGH THE CLOUDS</a:t>
            </a:r>
            <a:endParaRPr sz="400" b="0" i="0" u="none" strike="noStrike" cap="none">
              <a:solidFill>
                <a:srgbClr val="000000"/>
              </a:solidFill>
              <a:latin typeface="Arial"/>
              <a:ea typeface="Arial"/>
              <a:cs typeface="Arial"/>
              <a:sym typeface="Arial"/>
            </a:endParaRPr>
          </a:p>
        </p:txBody>
      </p:sp>
      <p:sp>
        <p:nvSpPr>
          <p:cNvPr id="368" name="Google Shape;368;p35"/>
          <p:cNvSpPr txBox="1"/>
          <p:nvPr/>
        </p:nvSpPr>
        <p:spPr>
          <a:xfrm>
            <a:off x="2940725" y="6122000"/>
            <a:ext cx="3734400" cy="569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accent2"/>
                </a:solidFill>
                <a:latin typeface="Calibri"/>
                <a:ea typeface="Calibri"/>
                <a:cs typeface="Calibri"/>
                <a:sym typeface="Calibri"/>
              </a:rPr>
              <a:t>www.airraceclassic.org</a:t>
            </a:r>
            <a:endParaRPr sz="2500" b="1" i="0" u="none" strike="noStrike" cap="none">
              <a:solidFill>
                <a:schemeClr val="accent2"/>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36"/>
          <p:cNvSpPr txBox="1">
            <a:spLocks noGrp="1"/>
          </p:cNvSpPr>
          <p:nvPr>
            <p:ph type="title"/>
          </p:nvPr>
        </p:nvSpPr>
        <p:spPr>
          <a:xfrm>
            <a:off x="283464" y="228600"/>
            <a:ext cx="6391656"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Calibri"/>
              <a:buNone/>
            </a:pPr>
            <a:r>
              <a:rPr lang="en-US" sz="3600" dirty="0"/>
              <a:t>Questions?</a:t>
            </a:r>
            <a:endParaRPr sz="3600" dirty="0"/>
          </a:p>
        </p:txBody>
      </p:sp>
      <p:sp>
        <p:nvSpPr>
          <p:cNvPr id="375" name="Google Shape;375;p36"/>
          <p:cNvSpPr txBox="1">
            <a:spLocks noGrp="1"/>
          </p:cNvSpPr>
          <p:nvPr>
            <p:ph type="sldNum" idx="12"/>
          </p:nvPr>
        </p:nvSpPr>
        <p:spPr>
          <a:xfrm>
            <a:off x="0" y="1272222"/>
            <a:ext cx="533400" cy="244476"/>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SzPct val="100000"/>
              <a:buNone/>
            </a:pPr>
            <a:fld id="{00000000-1234-1234-1234-123412341234}" type="slidenum">
              <a:rPr lang="en-US"/>
              <a:t>34</a:t>
            </a:fld>
            <a:endParaRPr/>
          </a:p>
        </p:txBody>
      </p:sp>
      <p:pic>
        <p:nvPicPr>
          <p:cNvPr id="376" name="Google Shape;376;p36"/>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sp>
        <p:nvSpPr>
          <p:cNvPr id="378" name="Google Shape;378;p36"/>
          <p:cNvSpPr txBox="1"/>
          <p:nvPr/>
        </p:nvSpPr>
        <p:spPr>
          <a:xfrm>
            <a:off x="0" y="5398225"/>
            <a:ext cx="9144000" cy="708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400" b="1" u="sng">
                <a:solidFill>
                  <a:schemeClr val="hlink"/>
                </a:solidFill>
                <a:latin typeface="Calibri"/>
                <a:ea typeface="Calibri"/>
                <a:cs typeface="Calibri"/>
                <a:sym typeface="Calibri"/>
                <a:hlinkClick r:id="rId4"/>
              </a:rPr>
              <a:t>info@airraceclassic.org</a:t>
            </a:r>
            <a:r>
              <a:rPr lang="en-US" sz="3400" b="1">
                <a:solidFill>
                  <a:schemeClr val="accent1"/>
                </a:solidFill>
                <a:latin typeface="Calibri"/>
                <a:ea typeface="Calibri"/>
                <a:cs typeface="Calibri"/>
                <a:sym typeface="Calibri"/>
              </a:rPr>
              <a:t> | </a:t>
            </a:r>
            <a:r>
              <a:rPr lang="en-US" sz="3400" b="1" i="0" u="none" strike="noStrike" cap="none">
                <a:solidFill>
                  <a:schemeClr val="accent1"/>
                </a:solidFill>
                <a:latin typeface="Calibri"/>
                <a:ea typeface="Calibri"/>
                <a:cs typeface="Calibri"/>
                <a:sym typeface="Calibri"/>
              </a:rPr>
              <a:t>www.airraceclassic.org</a:t>
            </a:r>
            <a:endParaRPr sz="3400" b="1" i="0" u="none" strike="noStrike" cap="none">
              <a:solidFill>
                <a:schemeClr val="accent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F9320827-484C-1AA7-B11F-625C3B2533C0}"/>
              </a:ext>
            </a:extLst>
          </p:cNvPr>
          <p:cNvPicPr>
            <a:picLocks noChangeAspect="1"/>
          </p:cNvPicPr>
          <p:nvPr/>
        </p:nvPicPr>
        <p:blipFill>
          <a:blip r:embed="rId5"/>
          <a:stretch>
            <a:fillRect/>
          </a:stretch>
        </p:blipFill>
        <p:spPr>
          <a:xfrm>
            <a:off x="1143000" y="681929"/>
            <a:ext cx="6858000" cy="68580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36"/>
          <p:cNvSpPr txBox="1">
            <a:spLocks noGrp="1"/>
          </p:cNvSpPr>
          <p:nvPr>
            <p:ph type="title"/>
          </p:nvPr>
        </p:nvSpPr>
        <p:spPr>
          <a:xfrm>
            <a:off x="283464" y="228600"/>
            <a:ext cx="6391656"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Calibri"/>
              <a:buNone/>
            </a:pPr>
            <a:r>
              <a:rPr lang="en-US" sz="3600" dirty="0"/>
              <a:t>Important Dates</a:t>
            </a:r>
            <a:endParaRPr sz="3600" dirty="0"/>
          </a:p>
        </p:txBody>
      </p:sp>
      <p:sp>
        <p:nvSpPr>
          <p:cNvPr id="375" name="Google Shape;375;p36"/>
          <p:cNvSpPr txBox="1">
            <a:spLocks noGrp="1"/>
          </p:cNvSpPr>
          <p:nvPr>
            <p:ph type="sldNum" idx="12"/>
          </p:nvPr>
        </p:nvSpPr>
        <p:spPr>
          <a:xfrm>
            <a:off x="0" y="1272222"/>
            <a:ext cx="533400" cy="244476"/>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SzPct val="100000"/>
              <a:buNone/>
            </a:pPr>
            <a:fld id="{00000000-1234-1234-1234-123412341234}" type="slidenum">
              <a:rPr lang="en-US"/>
              <a:t>35</a:t>
            </a:fld>
            <a:endParaRPr/>
          </a:p>
        </p:txBody>
      </p:sp>
      <p:pic>
        <p:nvPicPr>
          <p:cNvPr id="376" name="Google Shape;376;p36"/>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sp>
        <p:nvSpPr>
          <p:cNvPr id="378" name="Google Shape;378;p36"/>
          <p:cNvSpPr txBox="1"/>
          <p:nvPr/>
        </p:nvSpPr>
        <p:spPr>
          <a:xfrm>
            <a:off x="0" y="1765317"/>
            <a:ext cx="9144000" cy="4370397"/>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400" b="1" i="0" u="sng" strike="noStrike" cap="none" dirty="0">
                <a:solidFill>
                  <a:schemeClr val="accent1"/>
                </a:solidFill>
                <a:latin typeface="Calibri"/>
                <a:ea typeface="Calibri"/>
                <a:cs typeface="Calibri"/>
                <a:sym typeface="Calibri"/>
              </a:rPr>
              <a:t>2025 Air Race Classic Registration Opens</a:t>
            </a:r>
            <a:r>
              <a:rPr lang="en-US" sz="3400" b="1" i="0" u="none" strike="noStrike" cap="none" dirty="0">
                <a:solidFill>
                  <a:schemeClr val="accent1"/>
                </a:solidFill>
                <a:latin typeface="Calibri"/>
                <a:ea typeface="Calibri"/>
                <a:cs typeface="Calibri"/>
                <a:sym typeface="Calibri"/>
              </a:rPr>
              <a:t>: </a:t>
            </a:r>
          </a:p>
          <a:p>
            <a:pPr marL="0" marR="0" lvl="0" indent="0" algn="ctr" rtl="0">
              <a:lnSpc>
                <a:spcPct val="100000"/>
              </a:lnSpc>
              <a:spcBef>
                <a:spcPts val="0"/>
              </a:spcBef>
              <a:spcAft>
                <a:spcPts val="0"/>
              </a:spcAft>
              <a:buClr>
                <a:srgbClr val="000000"/>
              </a:buClr>
              <a:buSzPts val="3600"/>
              <a:buFont typeface="Arial"/>
              <a:buNone/>
            </a:pPr>
            <a:r>
              <a:rPr lang="en-US" sz="3400" b="1" dirty="0">
                <a:solidFill>
                  <a:schemeClr val="accent1"/>
                </a:solidFill>
                <a:latin typeface="Calibri"/>
                <a:ea typeface="Calibri"/>
                <a:cs typeface="Calibri"/>
                <a:sym typeface="Calibri"/>
              </a:rPr>
              <a:t>January 2, 2025</a:t>
            </a:r>
          </a:p>
          <a:p>
            <a:pPr marL="0" marR="0" lvl="0" indent="0" algn="ctr" rtl="0">
              <a:lnSpc>
                <a:spcPct val="100000"/>
              </a:lnSpc>
              <a:spcBef>
                <a:spcPts val="0"/>
              </a:spcBef>
              <a:spcAft>
                <a:spcPts val="0"/>
              </a:spcAft>
              <a:buClr>
                <a:srgbClr val="000000"/>
              </a:buClr>
              <a:buSzPts val="3600"/>
              <a:buFont typeface="Arial"/>
              <a:buNone/>
            </a:pPr>
            <a:endParaRPr lang="en-US" sz="3400" b="1" i="0" u="none" strike="noStrike" cap="none" dirty="0">
              <a:solidFill>
                <a:schemeClr val="accen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600"/>
              <a:buFont typeface="Arial"/>
              <a:buNone/>
            </a:pPr>
            <a:r>
              <a:rPr lang="en-US" sz="3400" dirty="0">
                <a:solidFill>
                  <a:schemeClr val="accent1"/>
                </a:solidFill>
                <a:latin typeface="Calibri"/>
                <a:ea typeface="Calibri"/>
                <a:cs typeface="Calibri"/>
                <a:sym typeface="Calibri"/>
              </a:rPr>
              <a:t>Team Registration Closes:</a:t>
            </a:r>
            <a:br>
              <a:rPr lang="en-US" sz="3400" dirty="0">
                <a:solidFill>
                  <a:schemeClr val="accent1"/>
                </a:solidFill>
                <a:latin typeface="Calibri"/>
                <a:ea typeface="Calibri"/>
                <a:cs typeface="Calibri"/>
                <a:sym typeface="Calibri"/>
              </a:rPr>
            </a:br>
            <a:r>
              <a:rPr lang="en-US" sz="3400" dirty="0">
                <a:solidFill>
                  <a:schemeClr val="accent1"/>
                </a:solidFill>
                <a:latin typeface="Calibri"/>
                <a:ea typeface="Calibri"/>
                <a:cs typeface="Calibri"/>
                <a:sym typeface="Calibri"/>
              </a:rPr>
              <a:t>March 31, 2025</a:t>
            </a:r>
          </a:p>
          <a:p>
            <a:pPr marL="0" marR="0" lvl="0" indent="0" algn="ctr" rtl="0">
              <a:lnSpc>
                <a:spcPct val="100000"/>
              </a:lnSpc>
              <a:spcBef>
                <a:spcPts val="0"/>
              </a:spcBef>
              <a:spcAft>
                <a:spcPts val="0"/>
              </a:spcAft>
              <a:buClr>
                <a:srgbClr val="000000"/>
              </a:buClr>
              <a:buSzPts val="3600"/>
              <a:buFont typeface="Arial"/>
              <a:buNone/>
            </a:pPr>
            <a:endParaRPr lang="en-US" sz="3400" i="0" u="none" strike="noStrike" cap="none" dirty="0">
              <a:solidFill>
                <a:schemeClr val="accen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600"/>
              <a:buFont typeface="Arial"/>
              <a:buNone/>
            </a:pPr>
            <a:r>
              <a:rPr lang="en-US" sz="3400" dirty="0">
                <a:solidFill>
                  <a:schemeClr val="accent1"/>
                </a:solidFill>
                <a:latin typeface="Calibri"/>
                <a:ea typeface="Calibri"/>
                <a:cs typeface="Calibri"/>
                <a:sym typeface="Calibri"/>
              </a:rPr>
              <a:t>Airplane Registration Closes: </a:t>
            </a:r>
            <a:br>
              <a:rPr lang="en-US" sz="3400" dirty="0">
                <a:solidFill>
                  <a:schemeClr val="accent1"/>
                </a:solidFill>
                <a:latin typeface="Calibri"/>
                <a:ea typeface="Calibri"/>
                <a:cs typeface="Calibri"/>
                <a:sym typeface="Calibri"/>
              </a:rPr>
            </a:br>
            <a:r>
              <a:rPr lang="en-US" sz="3400" dirty="0">
                <a:solidFill>
                  <a:schemeClr val="accent1"/>
                </a:solidFill>
                <a:latin typeface="Calibri"/>
                <a:ea typeface="Calibri"/>
                <a:cs typeface="Calibri"/>
                <a:sym typeface="Calibri"/>
              </a:rPr>
              <a:t>May 15, 2025</a:t>
            </a:r>
            <a:endParaRPr lang="en-US" sz="3400" i="0" u="none" strike="noStrike" cap="none" dirty="0">
              <a:solidFill>
                <a:schemeClr val="accent1"/>
              </a:solidFill>
              <a:latin typeface="Calibri"/>
              <a:ea typeface="Calibri"/>
              <a:cs typeface="Calibri"/>
              <a:sym typeface="Calibri"/>
            </a:endParaRPr>
          </a:p>
        </p:txBody>
      </p:sp>
    </p:spTree>
    <p:extLst>
      <p:ext uri="{BB962C8B-B14F-4D97-AF65-F5344CB8AC3E}">
        <p14:creationId xmlns:p14="http://schemas.microsoft.com/office/powerpoint/2010/main" val="1557559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1ACEBC2-0440-8A26-6EA3-0C9732CB8498}"/>
              </a:ext>
            </a:extLst>
          </p:cNvPr>
          <p:cNvSpPr>
            <a:spLocks noGrp="1"/>
          </p:cNvSpPr>
          <p:nvPr>
            <p:ph type="sldNum" idx="12"/>
          </p:nvPr>
        </p:nvSpPr>
        <p:spPr/>
        <p:txBody>
          <a:bodyPr>
            <a:normAutofit fontScale="85000" lnSpcReduction="20000"/>
          </a:bodyPr>
          <a:lstStyle/>
          <a:p>
            <a:pPr marL="0" lvl="0" indent="0" algn="ctr" rtl="0">
              <a:spcBef>
                <a:spcPts val="0"/>
              </a:spcBef>
              <a:spcAft>
                <a:spcPts val="0"/>
              </a:spcAft>
              <a:buNone/>
            </a:pPr>
            <a:fld id="{00000000-1234-1234-1234-123412341234}" type="slidenum">
              <a:rPr lang="en-US" smtClean="0"/>
              <a:t>4</a:t>
            </a:fld>
            <a:endParaRPr lang="en-US"/>
          </a:p>
        </p:txBody>
      </p:sp>
      <p:pic>
        <p:nvPicPr>
          <p:cNvPr id="7" name="Online Media 6" descr="Beyond the Powder - Promotional Trailer">
            <a:hlinkClick r:id="" action="ppaction://media"/>
            <a:extLst>
              <a:ext uri="{FF2B5EF4-FFF2-40B4-BE49-F238E27FC236}">
                <a16:creationId xmlns:a16="http://schemas.microsoft.com/office/drawing/2014/main" id="{537A0C25-7604-17A3-2792-1A95700E24EA}"/>
              </a:ext>
            </a:extLst>
          </p:cNvPr>
          <p:cNvPicPr>
            <a:picLocks noRot="1" noChangeAspect="1"/>
          </p:cNvPicPr>
          <p:nvPr>
            <a:videoFile r:link="rId1"/>
          </p:nvPr>
        </p:nvPicPr>
        <p:blipFill>
          <a:blip r:embed="rId4"/>
          <a:stretch>
            <a:fillRect/>
          </a:stretch>
        </p:blipFill>
        <p:spPr>
          <a:xfrm>
            <a:off x="-3112" y="844941"/>
            <a:ext cx="9147112" cy="5168118"/>
          </a:xfrm>
          <a:prstGeom prst="rect">
            <a:avLst/>
          </a:prstGeom>
        </p:spPr>
      </p:pic>
    </p:spTree>
    <p:extLst>
      <p:ext uri="{BB962C8B-B14F-4D97-AF65-F5344CB8AC3E}">
        <p14:creationId xmlns:p14="http://schemas.microsoft.com/office/powerpoint/2010/main" val="1322661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3"/>
          <p:cNvSpPr txBox="1">
            <a:spLocks noGrp="1"/>
          </p:cNvSpPr>
          <p:nvPr>
            <p:ph type="title"/>
          </p:nvPr>
        </p:nvSpPr>
        <p:spPr>
          <a:xfrm>
            <a:off x="609600" y="228600"/>
            <a:ext cx="5443728" cy="9906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chemeClr val="dk2"/>
              </a:buClr>
              <a:buSzPct val="111111"/>
              <a:buFont typeface="Calibri"/>
              <a:buNone/>
            </a:pPr>
            <a:r>
              <a:rPr lang="en-US"/>
              <a:t>Quick History of the ARC</a:t>
            </a:r>
            <a:endParaRPr/>
          </a:p>
        </p:txBody>
      </p:sp>
      <p:sp>
        <p:nvSpPr>
          <p:cNvPr id="99" name="Google Shape;99;p3"/>
          <p:cNvSpPr txBox="1">
            <a:spLocks noGrp="1"/>
          </p:cNvSpPr>
          <p:nvPr>
            <p:ph type="sldNum" idx="12"/>
          </p:nvPr>
        </p:nvSpPr>
        <p:spPr>
          <a:xfrm>
            <a:off x="0" y="1272222"/>
            <a:ext cx="533400" cy="244476"/>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SzPct val="100000"/>
              <a:buNone/>
            </a:pPr>
            <a:fld id="{00000000-1234-1234-1234-123412341234}" type="slidenum">
              <a:rPr lang="en-US"/>
              <a:t>5</a:t>
            </a:fld>
            <a:endParaRPr/>
          </a:p>
        </p:txBody>
      </p:sp>
      <p:pic>
        <p:nvPicPr>
          <p:cNvPr id="100" name="Google Shape;100;p3"/>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sp>
        <p:nvSpPr>
          <p:cNvPr id="101" name="Google Shape;101;p3"/>
          <p:cNvSpPr txBox="1"/>
          <p:nvPr/>
        </p:nvSpPr>
        <p:spPr>
          <a:xfrm>
            <a:off x="781800" y="2117000"/>
            <a:ext cx="7580400" cy="1077300"/>
          </a:xfrm>
          <a:prstGeom prst="rect">
            <a:avLst/>
          </a:prstGeom>
          <a:noFill/>
          <a:ln>
            <a:noFill/>
          </a:ln>
        </p:spPr>
        <p:txBody>
          <a:bodyPr spcFirstLastPara="1" wrap="square" lIns="91425" tIns="45700" rIns="91425" bIns="45700" anchor="t" anchorCtr="0">
            <a:spAutoFit/>
          </a:bodyPr>
          <a:lstStyle/>
          <a:p>
            <a:pPr marL="0" marR="0" lvl="0" indent="-12700" algn="l" rtl="0">
              <a:lnSpc>
                <a:spcPct val="100000"/>
              </a:lnSpc>
              <a:spcBef>
                <a:spcPts val="0"/>
              </a:spcBef>
              <a:spcAft>
                <a:spcPts val="0"/>
              </a:spcAft>
              <a:buClr>
                <a:schemeClr val="accent1"/>
              </a:buClr>
              <a:buSzPts val="1600"/>
              <a:buFont typeface="Arial"/>
              <a:buChar char="•"/>
            </a:pPr>
            <a:r>
              <a:rPr lang="en-US" sz="1600" b="1" i="0" u="none" strike="noStrike" cap="none">
                <a:solidFill>
                  <a:schemeClr val="accent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1929 National Air Races – Santa Monica, CA to Cleveland, OH</a:t>
            </a:r>
            <a:endParaRPr sz="1600" b="0" i="0" u="none" strike="noStrike" cap="none">
              <a:solidFill>
                <a:schemeClr val="accent1"/>
              </a:solidFill>
              <a:latin typeface="Arial"/>
              <a:ea typeface="Arial"/>
              <a:cs typeface="Arial"/>
              <a:sym typeface="Arial"/>
            </a:endParaRPr>
          </a:p>
          <a:p>
            <a:pPr marL="0" marR="0" lvl="0" indent="-12700" algn="l" rtl="0">
              <a:lnSpc>
                <a:spcPct val="100000"/>
              </a:lnSpc>
              <a:spcBef>
                <a:spcPts val="0"/>
              </a:spcBef>
              <a:spcAft>
                <a:spcPts val="0"/>
              </a:spcAft>
              <a:buClr>
                <a:schemeClr val="accent1"/>
              </a:buClr>
              <a:buSzPts val="1600"/>
              <a:buFont typeface="Arial"/>
              <a:buChar char="•"/>
            </a:pPr>
            <a:r>
              <a:rPr lang="en-US" sz="1600" b="1" i="0" u="none" strike="noStrike" cap="none">
                <a:solidFill>
                  <a:schemeClr val="accent1"/>
                </a:solidFill>
                <a:latin typeface="Arial"/>
                <a:ea typeface="Arial"/>
                <a:cs typeface="Arial"/>
                <a:sym typeface="Arial"/>
              </a:rPr>
              <a:t>20 Competitors, 2 Classes,  Single Day Speed Challenges Over 8 Days</a:t>
            </a:r>
            <a:endParaRPr sz="1600" b="0" i="0" u="none" strike="noStrike" cap="none">
              <a:solidFill>
                <a:schemeClr val="accent1"/>
              </a:solidFill>
              <a:latin typeface="Arial"/>
              <a:ea typeface="Arial"/>
              <a:cs typeface="Arial"/>
              <a:sym typeface="Arial"/>
            </a:endParaRPr>
          </a:p>
          <a:p>
            <a:pPr marL="0" marR="0" lvl="0" indent="-12700" algn="l" rtl="0">
              <a:lnSpc>
                <a:spcPct val="100000"/>
              </a:lnSpc>
              <a:spcBef>
                <a:spcPts val="0"/>
              </a:spcBef>
              <a:spcAft>
                <a:spcPts val="0"/>
              </a:spcAft>
              <a:buClr>
                <a:schemeClr val="accent1"/>
              </a:buClr>
              <a:buSzPts val="1600"/>
              <a:buFont typeface="Arial"/>
              <a:buChar char="•"/>
            </a:pPr>
            <a:r>
              <a:rPr lang="en-US" sz="1600" b="1" i="0" u="none" strike="noStrike" cap="none">
                <a:solidFill>
                  <a:schemeClr val="accent1"/>
                </a:solidFill>
                <a:latin typeface="Arial"/>
                <a:ea typeface="Arial"/>
                <a:cs typeface="Arial"/>
                <a:sym typeface="Arial"/>
              </a:rPr>
              <a:t>Sponsored by the National Exchange Club</a:t>
            </a:r>
            <a:endParaRPr sz="1600" b="0" i="0" u="none" strike="noStrike" cap="none">
              <a:solidFill>
                <a:schemeClr val="accent1"/>
              </a:solidFill>
              <a:latin typeface="Arial"/>
              <a:ea typeface="Arial"/>
              <a:cs typeface="Arial"/>
              <a:sym typeface="Arial"/>
            </a:endParaRPr>
          </a:p>
          <a:p>
            <a:pPr marL="0" marR="0" lvl="0" indent="-12700" algn="l" rtl="0">
              <a:lnSpc>
                <a:spcPct val="100000"/>
              </a:lnSpc>
              <a:spcBef>
                <a:spcPts val="0"/>
              </a:spcBef>
              <a:spcAft>
                <a:spcPts val="0"/>
              </a:spcAft>
              <a:buClr>
                <a:schemeClr val="accent1"/>
              </a:buClr>
              <a:buSzPts val="1600"/>
              <a:buFont typeface="Arial"/>
              <a:buChar char="•"/>
            </a:pPr>
            <a:r>
              <a:rPr lang="en-US" sz="1600" b="1" i="0" u="none" strike="noStrike" cap="none">
                <a:solidFill>
                  <a:schemeClr val="accent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Winners– Louise Thaden and Phoebie Omlie</a:t>
            </a:r>
            <a:endParaRPr sz="1600" b="1" i="0" u="none" strike="noStrike" cap="none">
              <a:solidFill>
                <a:schemeClr val="accent1"/>
              </a:solidFill>
              <a:latin typeface="Arial"/>
              <a:ea typeface="Arial"/>
              <a:cs typeface="Arial"/>
              <a:sym typeface="Arial"/>
            </a:endParaRPr>
          </a:p>
        </p:txBody>
      </p:sp>
      <p:pic>
        <p:nvPicPr>
          <p:cNvPr id="102" name="Google Shape;102;p3"/>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384517" y="3194304"/>
            <a:ext cx="8374966" cy="3170238"/>
          </a:xfrm>
          <a:prstGeom prst="rect">
            <a:avLst/>
          </a:prstGeom>
          <a:noFill/>
          <a:ln>
            <a:noFill/>
          </a:ln>
        </p:spPr>
      </p:pic>
      <p:sp>
        <p:nvSpPr>
          <p:cNvPr id="103" name="Google Shape;103;p3"/>
          <p:cNvSpPr txBox="1"/>
          <p:nvPr/>
        </p:nvSpPr>
        <p:spPr>
          <a:xfrm>
            <a:off x="3142350" y="1678750"/>
            <a:ext cx="28593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600" b="1" i="0" u="none" strike="noStrike" cap="none">
                <a:solidFill>
                  <a:srgbClr val="000000"/>
                </a:solidFill>
                <a:latin typeface="Arial"/>
                <a:ea typeface="Arial"/>
                <a:cs typeface="Arial"/>
                <a:sym typeface="Arial"/>
              </a:rPr>
              <a:t>FIRST WOMEN’S AIR RACE</a:t>
            </a:r>
            <a:endParaRPr sz="16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g266418eea0c_0_15"/>
          <p:cNvSpPr txBox="1">
            <a:spLocks noGrp="1"/>
          </p:cNvSpPr>
          <p:nvPr>
            <p:ph type="title"/>
          </p:nvPr>
        </p:nvSpPr>
        <p:spPr>
          <a:xfrm>
            <a:off x="612650" y="228600"/>
            <a:ext cx="8380200" cy="9906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sz="4511"/>
              <a:t>1929 Women’s Air Derby Route Map</a:t>
            </a:r>
            <a:endParaRPr sz="4511"/>
          </a:p>
        </p:txBody>
      </p:sp>
      <p:sp>
        <p:nvSpPr>
          <p:cNvPr id="111" name="Google Shape;111;g266418eea0c_0_15"/>
          <p:cNvSpPr txBox="1">
            <a:spLocks noGrp="1"/>
          </p:cNvSpPr>
          <p:nvPr>
            <p:ph type="sldNum" idx="12"/>
          </p:nvPr>
        </p:nvSpPr>
        <p:spPr>
          <a:xfrm>
            <a:off x="0" y="1272222"/>
            <a:ext cx="533400" cy="244500"/>
          </a:xfrm>
          <a:prstGeom prst="rect">
            <a:avLst/>
          </a:prstGeom>
        </p:spPr>
        <p:txBody>
          <a:bodyPr spcFirstLastPara="1" wrap="square" lIns="91425" tIns="45700" rIns="91425" bIns="45700" anchor="ctr" anchorCtr="0">
            <a:normAutofit fontScale="85000" lnSpcReduction="20000"/>
          </a:bodyPr>
          <a:lstStyle/>
          <a:p>
            <a:pPr marL="0" lvl="0" indent="0" algn="ctr" rtl="0">
              <a:spcBef>
                <a:spcPts val="0"/>
              </a:spcBef>
              <a:spcAft>
                <a:spcPts val="0"/>
              </a:spcAft>
              <a:buClr>
                <a:srgbClr val="000000"/>
              </a:buClr>
              <a:buSzPct val="100000"/>
              <a:buFont typeface="Arial"/>
              <a:buNone/>
            </a:pPr>
            <a:fld id="{00000000-1234-1234-1234-123412341234}" type="slidenum">
              <a:rPr lang="en-US"/>
              <a:t>6</a:t>
            </a:fld>
            <a:endParaRPr/>
          </a:p>
        </p:txBody>
      </p:sp>
      <p:pic>
        <p:nvPicPr>
          <p:cNvPr id="112" name="Google Shape;112;g266418eea0c_0_15"/>
          <p:cNvPicPr preferRelativeResize="0"/>
          <p:nvPr/>
        </p:nvPicPr>
        <p:blipFill>
          <a:blip r:embed="rId3">
            <a:alphaModFix/>
            <a:extLst>
              <a:ext uri="{28A0092B-C50C-407E-A947-70E740481C1C}">
                <a14:useLocalDpi xmlns:a14="http://schemas.microsoft.com/office/drawing/2010/main"/>
              </a:ext>
            </a:extLst>
          </a:blip>
          <a:stretch>
            <a:fillRect/>
          </a:stretch>
        </p:blipFill>
        <p:spPr>
          <a:xfrm>
            <a:off x="0" y="2071448"/>
            <a:ext cx="9144000" cy="408670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g266418eea0c_0_15"/>
          <p:cNvSpPr txBox="1">
            <a:spLocks noGrp="1"/>
          </p:cNvSpPr>
          <p:nvPr>
            <p:ph type="title"/>
          </p:nvPr>
        </p:nvSpPr>
        <p:spPr>
          <a:xfrm>
            <a:off x="612650" y="228600"/>
            <a:ext cx="8380200" cy="9906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4511" dirty="0"/>
              <a:t>Route Maps Since 1929</a:t>
            </a:r>
            <a:endParaRPr sz="4511" dirty="0"/>
          </a:p>
        </p:txBody>
      </p:sp>
      <p:sp>
        <p:nvSpPr>
          <p:cNvPr id="111" name="Google Shape;111;g266418eea0c_0_15"/>
          <p:cNvSpPr txBox="1">
            <a:spLocks noGrp="1"/>
          </p:cNvSpPr>
          <p:nvPr>
            <p:ph type="sldNum" idx="12"/>
          </p:nvPr>
        </p:nvSpPr>
        <p:spPr>
          <a:xfrm>
            <a:off x="0" y="1272222"/>
            <a:ext cx="533400" cy="244500"/>
          </a:xfrm>
          <a:prstGeom prst="rect">
            <a:avLst/>
          </a:prstGeom>
        </p:spPr>
        <p:txBody>
          <a:bodyPr spcFirstLastPara="1" wrap="square" lIns="91425" tIns="45700" rIns="91425" bIns="45700" anchor="ctr" anchorCtr="0">
            <a:normAutofit fontScale="85000" lnSpcReduction="20000"/>
          </a:bodyPr>
          <a:lstStyle/>
          <a:p>
            <a:pPr marL="0" lvl="0" indent="0" algn="ctr" rtl="0">
              <a:spcBef>
                <a:spcPts val="0"/>
              </a:spcBef>
              <a:spcAft>
                <a:spcPts val="0"/>
              </a:spcAft>
              <a:buClr>
                <a:srgbClr val="000000"/>
              </a:buClr>
              <a:buSzPct val="100000"/>
              <a:buFont typeface="Arial"/>
              <a:buNone/>
            </a:pPr>
            <a:fld id="{00000000-1234-1234-1234-123412341234}" type="slidenum">
              <a:rPr lang="en-US"/>
              <a:t>7</a:t>
            </a:fld>
            <a:endParaRPr/>
          </a:p>
        </p:txBody>
      </p:sp>
      <p:sp>
        <p:nvSpPr>
          <p:cNvPr id="113" name="Google Shape;113;g266418eea0c_0_15"/>
          <p:cNvSpPr txBox="1">
            <a:spLocks noGrp="1"/>
          </p:cNvSpPr>
          <p:nvPr>
            <p:ph type="ftr" idx="11"/>
          </p:nvPr>
        </p:nvSpPr>
        <p:spPr>
          <a:xfrm>
            <a:off x="495300" y="6364542"/>
            <a:ext cx="81534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b="0" dirty="0">
                <a:solidFill>
                  <a:schemeClr val="dk1"/>
                </a:solidFill>
              </a:rPr>
              <a:t>Flying the Air Race Classic					July 2024</a:t>
            </a:r>
            <a:endParaRPr dirty="0"/>
          </a:p>
        </p:txBody>
      </p:sp>
      <p:pic>
        <p:nvPicPr>
          <p:cNvPr id="2" name="AWTAR Where Have We Been Route Recap Video (2).mp4">
            <a:hlinkClick r:id="" action="ppaction://media"/>
            <a:extLst>
              <a:ext uri="{FF2B5EF4-FFF2-40B4-BE49-F238E27FC236}">
                <a16:creationId xmlns:a16="http://schemas.microsoft.com/office/drawing/2014/main" id="{6F7A0E9A-19EF-0AF8-B491-75158346B82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050" y="-14347"/>
            <a:ext cx="9124950" cy="6872347"/>
          </a:xfrm>
          <a:prstGeom prst="rect">
            <a:avLst/>
          </a:prstGeom>
        </p:spPr>
      </p:pic>
    </p:spTree>
    <p:extLst>
      <p:ext uri="{BB962C8B-B14F-4D97-AF65-F5344CB8AC3E}">
        <p14:creationId xmlns:p14="http://schemas.microsoft.com/office/powerpoint/2010/main" val="228680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47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3" name="Picture 2" descr="Two girls standing on a runway with their hands up&#10;&#10;Description automatically generated">
            <a:extLst>
              <a:ext uri="{FF2B5EF4-FFF2-40B4-BE49-F238E27FC236}">
                <a16:creationId xmlns:a16="http://schemas.microsoft.com/office/drawing/2014/main" id="{AF24EF79-A6AD-3221-166C-46187AE15DB6}"/>
              </a:ext>
            </a:extLst>
          </p:cNvPr>
          <p:cNvPicPr>
            <a:picLocks noChangeAspect="1"/>
          </p:cNvPicPr>
          <p:nvPr/>
        </p:nvPicPr>
        <p:blipFill>
          <a:blip r:embed="rId3"/>
          <a:stretch>
            <a:fillRect/>
          </a:stretch>
        </p:blipFill>
        <p:spPr>
          <a:xfrm>
            <a:off x="-778474" y="-446565"/>
            <a:ext cx="9922474" cy="7926439"/>
          </a:xfrm>
          <a:prstGeom prst="rect">
            <a:avLst/>
          </a:prstGeom>
        </p:spPr>
      </p:pic>
      <p:sp>
        <p:nvSpPr>
          <p:cNvPr id="119" name="Google Shape;119;g1c91777071f_0_0"/>
          <p:cNvSpPr txBox="1">
            <a:spLocks noGrp="1"/>
          </p:cNvSpPr>
          <p:nvPr>
            <p:ph type="title"/>
          </p:nvPr>
        </p:nvSpPr>
        <p:spPr>
          <a:xfrm>
            <a:off x="283463" y="228600"/>
            <a:ext cx="8489833" cy="9906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2"/>
              </a:buClr>
              <a:buSzPts val="4400"/>
              <a:buFont typeface="Calibri"/>
              <a:buNone/>
            </a:pPr>
            <a:r>
              <a:rPr lang="en-US" sz="3600" b="1" dirty="0">
                <a:solidFill>
                  <a:schemeClr val="bg2">
                    <a:lumMod val="50000"/>
                  </a:schemeClr>
                </a:solidFill>
              </a:rPr>
              <a:t>From Powder Puff to ARC</a:t>
            </a:r>
            <a:endParaRPr sz="3600" b="1" dirty="0">
              <a:solidFill>
                <a:schemeClr val="bg2">
                  <a:lumMod val="50000"/>
                </a:schemeClr>
              </a:solidFill>
            </a:endParaRPr>
          </a:p>
        </p:txBody>
      </p:sp>
      <p:sp>
        <p:nvSpPr>
          <p:cNvPr id="120" name="Google Shape;120;g1c91777071f_0_0"/>
          <p:cNvSpPr txBox="1">
            <a:spLocks noGrp="1"/>
          </p:cNvSpPr>
          <p:nvPr>
            <p:ph type="sldNum" idx="12"/>
          </p:nvPr>
        </p:nvSpPr>
        <p:spPr>
          <a:xfrm>
            <a:off x="0" y="1272222"/>
            <a:ext cx="533400" cy="244500"/>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SzPct val="100000"/>
              <a:buNone/>
            </a:pPr>
            <a:fld id="{00000000-1234-1234-1234-123412341234}" type="slidenum">
              <a:rPr lang="en-US"/>
              <a:t>8</a:t>
            </a:fld>
            <a:endParaRPr/>
          </a:p>
        </p:txBody>
      </p:sp>
      <p:sp>
        <p:nvSpPr>
          <p:cNvPr id="123" name="Google Shape;123;g1c91777071f_0_0"/>
          <p:cNvSpPr txBox="1"/>
          <p:nvPr/>
        </p:nvSpPr>
        <p:spPr>
          <a:xfrm>
            <a:off x="5350475" y="2056747"/>
            <a:ext cx="3793525" cy="3877954"/>
          </a:xfrm>
          <a:prstGeom prst="rect">
            <a:avLst/>
          </a:prstGeom>
          <a:solidFill>
            <a:schemeClr val="bg2">
              <a:lumMod val="50000"/>
            </a:schemeClr>
          </a:solidFill>
          <a:ln>
            <a:noFill/>
          </a:ln>
        </p:spPr>
        <p:txBody>
          <a:bodyPr spcFirstLastPara="1" wrap="square" lIns="91425" tIns="91425" rIns="91425" bIns="91425" anchor="t" anchorCtr="0">
            <a:spAutoFit/>
          </a:bodyPr>
          <a:lstStyle/>
          <a:p>
            <a:pPr marL="457200" marR="0" lvl="0" indent="-393700" algn="l" rtl="0">
              <a:lnSpc>
                <a:spcPct val="100000"/>
              </a:lnSpc>
              <a:spcBef>
                <a:spcPts val="0"/>
              </a:spcBef>
              <a:spcAft>
                <a:spcPts val="0"/>
              </a:spcAft>
              <a:buClr>
                <a:schemeClr val="accent1"/>
              </a:buClr>
              <a:buSzPts val="2600"/>
              <a:buFont typeface="Calibri"/>
              <a:buChar char="●"/>
            </a:pPr>
            <a:r>
              <a:rPr lang="en-US" sz="2400" b="1" i="0" u="none" strike="noStrike" cap="none" dirty="0">
                <a:solidFill>
                  <a:schemeClr val="bg1"/>
                </a:solidFill>
                <a:latin typeface="Calibri"/>
                <a:ea typeface="Calibri"/>
                <a:cs typeface="Calibri"/>
                <a:sym typeface="Calibri"/>
              </a:rPr>
              <a:t>Encourage and Educate Women Pilots</a:t>
            </a:r>
            <a:endParaRPr sz="2400" b="1" i="0" u="none" strike="noStrike" cap="none" dirty="0">
              <a:solidFill>
                <a:schemeClr val="bg1"/>
              </a:solidFill>
              <a:latin typeface="Calibri"/>
              <a:ea typeface="Calibri"/>
              <a:cs typeface="Calibri"/>
              <a:sym typeface="Calibri"/>
            </a:endParaRPr>
          </a:p>
          <a:p>
            <a:pPr marL="457200" marR="0" lvl="0" indent="-393700" algn="l" rtl="0">
              <a:lnSpc>
                <a:spcPct val="100000"/>
              </a:lnSpc>
              <a:spcBef>
                <a:spcPts val="0"/>
              </a:spcBef>
              <a:spcAft>
                <a:spcPts val="0"/>
              </a:spcAft>
              <a:buClr>
                <a:schemeClr val="accent1"/>
              </a:buClr>
              <a:buSzPts val="2600"/>
              <a:buFont typeface="Calibri"/>
              <a:buChar char="●"/>
            </a:pPr>
            <a:r>
              <a:rPr lang="en-US" sz="2400" b="1" i="0" u="none" strike="noStrike" cap="none" dirty="0">
                <a:solidFill>
                  <a:schemeClr val="bg1"/>
                </a:solidFill>
                <a:latin typeface="Calibri"/>
                <a:ea typeface="Calibri"/>
                <a:cs typeface="Calibri"/>
                <a:sym typeface="Calibri"/>
              </a:rPr>
              <a:t>Increase Public Awareness of General Aviation</a:t>
            </a:r>
            <a:endParaRPr sz="2400" b="1" i="0" u="none" strike="noStrike" cap="none" dirty="0">
              <a:solidFill>
                <a:schemeClr val="bg1"/>
              </a:solidFill>
              <a:latin typeface="Calibri"/>
              <a:ea typeface="Calibri"/>
              <a:cs typeface="Calibri"/>
              <a:sym typeface="Calibri"/>
            </a:endParaRPr>
          </a:p>
          <a:p>
            <a:pPr marL="457200" marR="0" lvl="0" indent="-393700" algn="l" rtl="0">
              <a:lnSpc>
                <a:spcPct val="100000"/>
              </a:lnSpc>
              <a:spcBef>
                <a:spcPts val="0"/>
              </a:spcBef>
              <a:spcAft>
                <a:spcPts val="0"/>
              </a:spcAft>
              <a:buClr>
                <a:schemeClr val="accent1"/>
              </a:buClr>
              <a:buSzPts val="2600"/>
              <a:buFont typeface="Calibri"/>
              <a:buChar char="●"/>
            </a:pPr>
            <a:r>
              <a:rPr lang="en-US" sz="2400" b="1" i="0" u="none" strike="noStrike" cap="none" dirty="0">
                <a:solidFill>
                  <a:schemeClr val="bg1"/>
                </a:solidFill>
                <a:latin typeface="Calibri"/>
                <a:ea typeface="Calibri"/>
                <a:cs typeface="Calibri"/>
                <a:sym typeface="Calibri"/>
              </a:rPr>
              <a:t>Demonstrate Women’s Roles in Aviation</a:t>
            </a:r>
            <a:endParaRPr sz="2400" b="1" i="0" u="none" strike="noStrike" cap="none" dirty="0">
              <a:solidFill>
                <a:schemeClr val="bg1"/>
              </a:solidFill>
              <a:latin typeface="Calibri"/>
              <a:ea typeface="Calibri"/>
              <a:cs typeface="Calibri"/>
              <a:sym typeface="Calibri"/>
            </a:endParaRPr>
          </a:p>
          <a:p>
            <a:pPr marL="457200" marR="0" lvl="0" indent="-393700" algn="l" rtl="0">
              <a:lnSpc>
                <a:spcPct val="100000"/>
              </a:lnSpc>
              <a:spcBef>
                <a:spcPts val="0"/>
              </a:spcBef>
              <a:spcAft>
                <a:spcPts val="0"/>
              </a:spcAft>
              <a:buClr>
                <a:schemeClr val="accent1"/>
              </a:buClr>
              <a:buSzPts val="2600"/>
              <a:buFont typeface="Calibri"/>
              <a:buChar char="●"/>
            </a:pPr>
            <a:r>
              <a:rPr lang="en-US" sz="2400" b="1" i="0" u="none" strike="noStrike" cap="none" dirty="0">
                <a:solidFill>
                  <a:schemeClr val="bg1"/>
                </a:solidFill>
                <a:latin typeface="Calibri"/>
                <a:ea typeface="Calibri"/>
                <a:cs typeface="Calibri"/>
                <a:sym typeface="Calibri"/>
              </a:rPr>
              <a:t>Preserve and Promote Pioneering Women in Aviation</a:t>
            </a:r>
            <a:endParaRPr sz="2400" b="1" i="0" u="none" strike="noStrike" cap="none" dirty="0">
              <a:solidFill>
                <a:schemeClr val="bg1"/>
              </a:solidFill>
              <a:latin typeface="Calibri"/>
              <a:ea typeface="Calibri"/>
              <a:cs typeface="Calibri"/>
              <a:sym typeface="Calibri"/>
            </a:endParaRPr>
          </a:p>
        </p:txBody>
      </p:sp>
      <p:sp>
        <p:nvSpPr>
          <p:cNvPr id="124" name="Google Shape;124;g1c91777071f_0_0"/>
          <p:cNvSpPr txBox="1"/>
          <p:nvPr/>
        </p:nvSpPr>
        <p:spPr>
          <a:xfrm>
            <a:off x="370704" y="965710"/>
            <a:ext cx="8402592" cy="923299"/>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a:solidFill>
                  <a:srgbClr val="000000"/>
                </a:solidFill>
                <a:latin typeface="Calibri"/>
                <a:ea typeface="Calibri"/>
                <a:cs typeface="Calibri"/>
                <a:sym typeface="Calibri"/>
              </a:rPr>
              <a:t>Incorporated in 1977, the </a:t>
            </a:r>
            <a:r>
              <a:rPr lang="en-US" sz="2400" b="1" i="0" u="none" strike="noStrike" cap="none" dirty="0">
                <a:solidFill>
                  <a:schemeClr val="accent2"/>
                </a:solidFill>
                <a:latin typeface="Calibri"/>
                <a:ea typeface="Calibri"/>
                <a:cs typeface="Calibri"/>
                <a:sym typeface="Calibri"/>
              </a:rPr>
              <a:t>Air Race Classic</a:t>
            </a:r>
            <a:r>
              <a:rPr lang="en-US" sz="2400" b="1" i="0" u="none" strike="noStrike" cap="none" dirty="0">
                <a:solidFill>
                  <a:srgbClr val="000000"/>
                </a:solidFill>
                <a:latin typeface="Calibri"/>
                <a:ea typeface="Calibri"/>
                <a:cs typeface="Calibri"/>
                <a:sym typeface="Calibri"/>
              </a:rPr>
              <a:t> continues the tradition of women’s air racing into the future via their Mission:</a:t>
            </a:r>
            <a:endParaRPr sz="2400" b="1" i="0" u="none" strike="noStrike" cap="none" dirty="0">
              <a:solidFill>
                <a:srgbClr val="00000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15"/>
          <p:cNvSpPr txBox="1">
            <a:spLocks noGrp="1"/>
          </p:cNvSpPr>
          <p:nvPr>
            <p:ph type="title"/>
          </p:nvPr>
        </p:nvSpPr>
        <p:spPr>
          <a:xfrm>
            <a:off x="283464" y="228600"/>
            <a:ext cx="6391656"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Calibri"/>
              <a:buNone/>
            </a:pPr>
            <a:r>
              <a:rPr lang="en-US" sz="3600"/>
              <a:t>Three Major Types of Air Racing</a:t>
            </a:r>
            <a:endParaRPr sz="3600"/>
          </a:p>
        </p:txBody>
      </p:sp>
      <p:sp>
        <p:nvSpPr>
          <p:cNvPr id="133" name="Google Shape;133;p15"/>
          <p:cNvSpPr txBox="1">
            <a:spLocks noGrp="1"/>
          </p:cNvSpPr>
          <p:nvPr>
            <p:ph type="sldNum" idx="12"/>
          </p:nvPr>
        </p:nvSpPr>
        <p:spPr>
          <a:xfrm>
            <a:off x="0" y="1272222"/>
            <a:ext cx="533400" cy="244476"/>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00000"/>
              </a:lnSpc>
              <a:spcBef>
                <a:spcPts val="0"/>
              </a:spcBef>
              <a:spcAft>
                <a:spcPts val="0"/>
              </a:spcAft>
              <a:buSzPct val="100000"/>
              <a:buNone/>
            </a:pPr>
            <a:fld id="{00000000-1234-1234-1234-123412341234}" type="slidenum">
              <a:rPr lang="en-US"/>
              <a:t>9</a:t>
            </a:fld>
            <a:endParaRPr/>
          </a:p>
        </p:txBody>
      </p:sp>
      <p:pic>
        <p:nvPicPr>
          <p:cNvPr id="134" name="Google Shape;134;p15"/>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823691" y="180060"/>
            <a:ext cx="1707661" cy="1003739"/>
          </a:xfrm>
          <a:prstGeom prst="rect">
            <a:avLst/>
          </a:prstGeom>
          <a:noFill/>
          <a:ln>
            <a:noFill/>
          </a:ln>
        </p:spPr>
      </p:pic>
      <p:pic>
        <p:nvPicPr>
          <p:cNvPr id="136" name="Google Shape;136;p15" descr="http://www.airrace.org/images/attheraces_course_photo.gif"/>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543587" y="2449741"/>
            <a:ext cx="3677652" cy="3942705"/>
          </a:xfrm>
          <a:prstGeom prst="rect">
            <a:avLst/>
          </a:prstGeom>
          <a:noFill/>
          <a:ln>
            <a:noFill/>
          </a:ln>
        </p:spPr>
      </p:pic>
      <p:sp>
        <p:nvSpPr>
          <p:cNvPr id="138" name="Google Shape;138;p15"/>
          <p:cNvSpPr txBox="1"/>
          <p:nvPr/>
        </p:nvSpPr>
        <p:spPr>
          <a:xfrm>
            <a:off x="533400" y="1690852"/>
            <a:ext cx="7997952" cy="584735"/>
          </a:xfrm>
          <a:prstGeom prst="rect">
            <a:avLst/>
          </a:prstGeom>
          <a:noFill/>
          <a:ln>
            <a:noFill/>
          </a:ln>
        </p:spPr>
        <p:txBody>
          <a:bodyPr spcFirstLastPara="1" wrap="square" lIns="91425" tIns="45700" rIns="91425" bIns="45700" anchor="t" anchorCtr="0">
            <a:spAutoFit/>
          </a:bodyPr>
          <a:lstStyle/>
          <a:p>
            <a:pPr marR="0" lvl="0" algn="l" rtl="0">
              <a:lnSpc>
                <a:spcPct val="100000"/>
              </a:lnSpc>
              <a:spcBef>
                <a:spcPts val="0"/>
              </a:spcBef>
              <a:spcAft>
                <a:spcPts val="0"/>
              </a:spcAft>
              <a:buClr>
                <a:schemeClr val="accent1"/>
              </a:buClr>
              <a:buSzPts val="1400"/>
            </a:pPr>
            <a:r>
              <a:rPr lang="en-US" sz="1800" b="1" i="0" u="sng" strike="noStrike" cap="none" dirty="0">
                <a:solidFill>
                  <a:schemeClr val="accent2"/>
                </a:solidFill>
                <a:latin typeface="Arial"/>
                <a:ea typeface="Arial"/>
                <a:cs typeface="Arial"/>
                <a:sym typeface="Arial"/>
              </a:rPr>
              <a:t>1. Pylon or Closed Course Speed Races:</a:t>
            </a:r>
            <a:r>
              <a:rPr lang="en-US" sz="1800" b="1" i="0" u="none" strike="noStrike" cap="none" dirty="0">
                <a:solidFill>
                  <a:schemeClr val="accent2"/>
                </a:solidFill>
                <a:latin typeface="Arial"/>
                <a:ea typeface="Arial"/>
                <a:cs typeface="Arial"/>
                <a:sym typeface="Arial"/>
              </a:rPr>
              <a:t> </a:t>
            </a:r>
            <a:br>
              <a:rPr lang="en-US" b="1" dirty="0">
                <a:solidFill>
                  <a:schemeClr val="accent1"/>
                </a:solidFill>
              </a:rPr>
            </a:br>
            <a:r>
              <a:rPr lang="en-US" b="1" dirty="0">
                <a:solidFill>
                  <a:schemeClr val="accent1"/>
                </a:solidFill>
              </a:rPr>
              <a:t>Think</a:t>
            </a:r>
            <a:r>
              <a:rPr lang="en-US" sz="1400" b="1" i="0" u="none" strike="noStrike" cap="none" dirty="0">
                <a:solidFill>
                  <a:schemeClr val="accent1"/>
                </a:solidFill>
                <a:latin typeface="Arial"/>
                <a:ea typeface="Arial"/>
                <a:cs typeface="Arial"/>
                <a:sym typeface="Arial"/>
              </a:rPr>
              <a:t> Red Bull or Reno </a:t>
            </a:r>
            <a:r>
              <a:rPr lang="en-US" b="1" dirty="0">
                <a:solidFill>
                  <a:schemeClr val="accent1"/>
                </a:solidFill>
              </a:rPr>
              <a:t>Air Races</a:t>
            </a:r>
            <a:r>
              <a:rPr lang="en-US" sz="1400" b="1" i="0" u="none" strike="noStrike" cap="none" dirty="0">
                <a:solidFill>
                  <a:schemeClr val="accent1"/>
                </a:solidFill>
                <a:latin typeface="Arial"/>
                <a:ea typeface="Arial"/>
                <a:cs typeface="Arial"/>
                <a:sym typeface="Arial"/>
              </a:rPr>
              <a:t> using highly modified racing planes</a:t>
            </a:r>
            <a:endParaRPr sz="1400" b="0" i="0" u="none" strike="noStrike" cap="none" dirty="0">
              <a:solidFill>
                <a:schemeClr val="accent1"/>
              </a:solidFill>
              <a:latin typeface="Arial"/>
              <a:ea typeface="Arial"/>
              <a:cs typeface="Arial"/>
              <a:sym typeface="Arial"/>
            </a:endParaRPr>
          </a:p>
        </p:txBody>
      </p:sp>
      <p:pic>
        <p:nvPicPr>
          <p:cNvPr id="3" name="Picture 2" descr="A close-up of a couple of airplanes&#10;&#10;Description automatically generated">
            <a:extLst>
              <a:ext uri="{FF2B5EF4-FFF2-40B4-BE49-F238E27FC236}">
                <a16:creationId xmlns:a16="http://schemas.microsoft.com/office/drawing/2014/main" id="{939CCE79-CF17-745E-DC5D-877DBCCEBED4}"/>
              </a:ext>
            </a:extLst>
          </p:cNvPr>
          <p:cNvPicPr>
            <a:picLocks noChangeAspect="1"/>
          </p:cNvPicPr>
          <p:nvPr/>
        </p:nvPicPr>
        <p:blipFill>
          <a:blip r:embed="rId5"/>
          <a:srcRect l="22302"/>
          <a:stretch/>
        </p:blipFill>
        <p:spPr>
          <a:xfrm>
            <a:off x="3145177" y="4836152"/>
            <a:ext cx="2430538" cy="1955132"/>
          </a:xfrm>
          <a:prstGeom prst="rect">
            <a:avLst/>
          </a:prstGeom>
        </p:spPr>
      </p:pic>
      <p:pic>
        <p:nvPicPr>
          <p:cNvPr id="5" name="Picture 4" descr="A plane flying in the air&#10;&#10;Description automatically generated">
            <a:extLst>
              <a:ext uri="{FF2B5EF4-FFF2-40B4-BE49-F238E27FC236}">
                <a16:creationId xmlns:a16="http://schemas.microsoft.com/office/drawing/2014/main" id="{8FF10053-A7D7-2F06-A279-BF2305ABED3F}"/>
              </a:ext>
            </a:extLst>
          </p:cNvPr>
          <p:cNvPicPr>
            <a:picLocks noChangeAspect="1"/>
          </p:cNvPicPr>
          <p:nvPr/>
        </p:nvPicPr>
        <p:blipFill>
          <a:blip r:embed="rId6"/>
          <a:stretch>
            <a:fillRect/>
          </a:stretch>
        </p:blipFill>
        <p:spPr>
          <a:xfrm>
            <a:off x="5049252" y="2238889"/>
            <a:ext cx="3551161" cy="2422002"/>
          </a:xfrm>
          <a:prstGeom prst="rect">
            <a:avLst/>
          </a:prstGeom>
        </p:spPr>
      </p:pic>
      <p:pic>
        <p:nvPicPr>
          <p:cNvPr id="9" name="Picture 8" descr="A plane flying in the air&#10;&#10;Description automatically generated">
            <a:extLst>
              <a:ext uri="{FF2B5EF4-FFF2-40B4-BE49-F238E27FC236}">
                <a16:creationId xmlns:a16="http://schemas.microsoft.com/office/drawing/2014/main" id="{68EFF28F-7568-C093-2ACD-DC81A34EA13B}"/>
              </a:ext>
            </a:extLst>
          </p:cNvPr>
          <p:cNvPicPr>
            <a:picLocks noChangeAspect="1"/>
          </p:cNvPicPr>
          <p:nvPr/>
        </p:nvPicPr>
        <p:blipFill>
          <a:blip r:embed="rId7"/>
          <a:stretch>
            <a:fillRect/>
          </a:stretch>
        </p:blipFill>
        <p:spPr>
          <a:xfrm>
            <a:off x="5690937" y="4683679"/>
            <a:ext cx="3261482" cy="2174321"/>
          </a:xfrm>
          <a:prstGeom prst="rect">
            <a:avLst/>
          </a:prstGeom>
        </p:spPr>
      </p:pic>
    </p:spTree>
  </p:cSld>
  <p:clrMapOvr>
    <a:masterClrMapping/>
  </p:clrMapOvr>
</p:sld>
</file>

<file path=ppt/theme/theme1.xml><?xml version="1.0" encoding="utf-8"?>
<a:theme xmlns:a="http://schemas.openxmlformats.org/drawingml/2006/main" name="Median">
  <a:themeElements>
    <a:clrScheme name="ARC">
      <a:dk1>
        <a:srgbClr val="000000"/>
      </a:dk1>
      <a:lt1>
        <a:srgbClr val="FFFFFF"/>
      </a:lt1>
      <a:dk2>
        <a:srgbClr val="0070C0"/>
      </a:dk2>
      <a:lt2>
        <a:srgbClr val="EEECE1"/>
      </a:lt2>
      <a:accent1>
        <a:srgbClr val="0070C0"/>
      </a:accent1>
      <a:accent2>
        <a:srgbClr val="C00000"/>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19100</TotalTime>
  <Words>2674</Words>
  <Application>Microsoft Office PowerPoint</Application>
  <PresentationFormat>On-screen Show (4:3)</PresentationFormat>
  <Paragraphs>311</Paragraphs>
  <Slides>35</Slides>
  <Notes>32</Notes>
  <HiddenSlides>4</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Calibri</vt:lpstr>
      <vt:lpstr>Noto Sans Symbols</vt:lpstr>
      <vt:lpstr>Times New Roman</vt:lpstr>
      <vt:lpstr>Roboto</vt:lpstr>
      <vt:lpstr>Median</vt:lpstr>
      <vt:lpstr>PowerPoint Presentation</vt:lpstr>
      <vt:lpstr>PowerPoint Presentation</vt:lpstr>
      <vt:lpstr>What is the ARC?</vt:lpstr>
      <vt:lpstr>PowerPoint Presentation</vt:lpstr>
      <vt:lpstr>Quick History of the ARC</vt:lpstr>
      <vt:lpstr>1929 Women’s Air Derby Route Map</vt:lpstr>
      <vt:lpstr>Route Maps Since 1929</vt:lpstr>
      <vt:lpstr>From Powder Puff to ARC</vt:lpstr>
      <vt:lpstr>Three Major Types of Air Racing</vt:lpstr>
      <vt:lpstr>Three Major Types of Air Racing</vt:lpstr>
      <vt:lpstr>Three Major Types of Air Racing</vt:lpstr>
      <vt:lpstr>Who Races in the Air Race Classic?</vt:lpstr>
      <vt:lpstr>Collegiate Teams</vt:lpstr>
      <vt:lpstr>2024 Collegiate Teams</vt:lpstr>
      <vt:lpstr>What Airplanes Can Race?</vt:lpstr>
      <vt:lpstr>Handicaps</vt:lpstr>
      <vt:lpstr>Recent Routes</vt:lpstr>
      <vt:lpstr>Flybys, Timing, Stop Volunteers</vt:lpstr>
      <vt:lpstr>2025 Route</vt:lpstr>
      <vt:lpstr>A Day in the Life of an ARC Racer</vt:lpstr>
      <vt:lpstr>A Day in the Life of an ARC Racer</vt:lpstr>
      <vt:lpstr>A Day in the Life of an ARC Racer</vt:lpstr>
      <vt:lpstr>A Day in the Life of an ARC Racer</vt:lpstr>
      <vt:lpstr>Finding Teammates</vt:lpstr>
      <vt:lpstr>Basic Qualifications</vt:lpstr>
      <vt:lpstr>Basic Qualifications</vt:lpstr>
      <vt:lpstr>Register or Get More Information</vt:lpstr>
      <vt:lpstr>2025 ARC Air Derby</vt:lpstr>
      <vt:lpstr>How the Derby Works</vt:lpstr>
      <vt:lpstr>Why Fly the ARC Air Derby?</vt:lpstr>
      <vt:lpstr>Pilot / Plane Qualifications</vt:lpstr>
      <vt:lpstr>Register for the Derby</vt:lpstr>
      <vt:lpstr>More Information</vt:lpstr>
      <vt:lpstr>Questions?</vt:lpstr>
      <vt:lpstr>Important Dates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MHIS</dc:creator>
  <cp:lastModifiedBy>JoAnne Alcorn</cp:lastModifiedBy>
  <cp:revision>13</cp:revision>
  <dcterms:created xsi:type="dcterms:W3CDTF">1995-09-13T21:48:12Z</dcterms:created>
  <dcterms:modified xsi:type="dcterms:W3CDTF">2025-05-08T11:48:22Z</dcterms:modified>
</cp:coreProperties>
</file>